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fntdata" ContentType="application/x-fontdata"/>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7" r:id="rId1"/>
  </p:sldMasterIdLst>
  <p:notesMasterIdLst>
    <p:notesMasterId r:id="rId77"/>
  </p:notesMasterIdLst>
  <p:sldIdLst>
    <p:sldId id="256" r:id="rId2"/>
    <p:sldId id="342" r:id="rId3"/>
    <p:sldId id="258" r:id="rId4"/>
    <p:sldId id="319" r:id="rId5"/>
    <p:sldId id="316" r:id="rId6"/>
    <p:sldId id="317" r:id="rId7"/>
    <p:sldId id="318" r:id="rId8"/>
    <p:sldId id="333" r:id="rId9"/>
    <p:sldId id="334" r:id="rId10"/>
    <p:sldId id="335" r:id="rId11"/>
    <p:sldId id="336" r:id="rId12"/>
    <p:sldId id="337" r:id="rId13"/>
    <p:sldId id="338" r:id="rId14"/>
    <p:sldId id="339" r:id="rId15"/>
    <p:sldId id="340" r:id="rId16"/>
    <p:sldId id="341" r:id="rId17"/>
    <p:sldId id="345" r:id="rId18"/>
    <p:sldId id="346" r:id="rId19"/>
    <p:sldId id="347" r:id="rId20"/>
    <p:sldId id="348" r:id="rId21"/>
    <p:sldId id="349" r:id="rId22"/>
    <p:sldId id="350" r:id="rId23"/>
    <p:sldId id="351" r:id="rId24"/>
    <p:sldId id="352" r:id="rId25"/>
    <p:sldId id="321" r:id="rId26"/>
    <p:sldId id="322" r:id="rId27"/>
    <p:sldId id="323" r:id="rId28"/>
    <p:sldId id="324" r:id="rId29"/>
    <p:sldId id="353" r:id="rId30"/>
    <p:sldId id="325" r:id="rId31"/>
    <p:sldId id="326" r:id="rId32"/>
    <p:sldId id="327" r:id="rId33"/>
    <p:sldId id="328" r:id="rId34"/>
    <p:sldId id="329" r:id="rId35"/>
    <p:sldId id="330" r:id="rId36"/>
    <p:sldId id="331" r:id="rId37"/>
    <p:sldId id="259" r:id="rId38"/>
    <p:sldId id="290" r:id="rId39"/>
    <p:sldId id="262" r:id="rId40"/>
    <p:sldId id="315" r:id="rId41"/>
    <p:sldId id="313" r:id="rId42"/>
    <p:sldId id="367" r:id="rId43"/>
    <p:sldId id="264" r:id="rId44"/>
    <p:sldId id="265" r:id="rId45"/>
    <p:sldId id="314" r:id="rId46"/>
    <p:sldId id="292" r:id="rId47"/>
    <p:sldId id="293" r:id="rId48"/>
    <p:sldId id="294" r:id="rId49"/>
    <p:sldId id="295" r:id="rId50"/>
    <p:sldId id="363" r:id="rId51"/>
    <p:sldId id="296" r:id="rId52"/>
    <p:sldId id="364" r:id="rId53"/>
    <p:sldId id="365" r:id="rId54"/>
    <p:sldId id="299" r:id="rId55"/>
    <p:sldId id="300" r:id="rId56"/>
    <p:sldId id="301" r:id="rId57"/>
    <p:sldId id="302" r:id="rId58"/>
    <p:sldId id="303" r:id="rId59"/>
    <p:sldId id="304" r:id="rId60"/>
    <p:sldId id="305" r:id="rId61"/>
    <p:sldId id="366" r:id="rId62"/>
    <p:sldId id="307" r:id="rId63"/>
    <p:sldId id="308" r:id="rId64"/>
    <p:sldId id="309" r:id="rId65"/>
    <p:sldId id="310" r:id="rId66"/>
    <p:sldId id="311" r:id="rId67"/>
    <p:sldId id="312" r:id="rId68"/>
    <p:sldId id="355" r:id="rId69"/>
    <p:sldId id="356" r:id="rId70"/>
    <p:sldId id="357" r:id="rId71"/>
    <p:sldId id="358" r:id="rId72"/>
    <p:sldId id="359" r:id="rId73"/>
    <p:sldId id="360" r:id="rId74"/>
    <p:sldId id="361" r:id="rId75"/>
    <p:sldId id="362" r:id="rId76"/>
  </p:sldIdLst>
  <p:sldSz cx="9144000" cy="5143500" type="screen16x9"/>
  <p:notesSz cx="6858000" cy="9144000"/>
  <p:embeddedFontLst>
    <p:embeddedFont>
      <p:font typeface="Prompt" charset="-34"/>
      <p:regular r:id="rId78"/>
      <p:bold r:id="rId79"/>
      <p:italic r:id="rId80"/>
      <p:boldItalic r:id="rId81"/>
    </p:embeddedFont>
    <p:embeddedFont>
      <p:font typeface="Open Sans" charset="0"/>
      <p:regular r:id="rId82"/>
      <p:bold r:id="rId83"/>
      <p:italic r:id="rId84"/>
      <p:boldItalic r:id="rId85"/>
    </p:embeddedFont>
    <p:embeddedFont>
      <p:font typeface="Calibri" pitchFamily="34" charset="0"/>
      <p:regular r:id="rId86"/>
      <p:bold r:id="rId87"/>
      <p:italic r:id="rId88"/>
      <p:boldItalic r:id="rId89"/>
    </p:embeddedFont>
    <p:embeddedFont>
      <p:font typeface="Open Sans Light" charset="0"/>
      <p:regular r:id="rId90"/>
      <p:bold r:id="rId91"/>
      <p:italic r:id="rId92"/>
      <p:boldItalic r:id="rId93"/>
    </p:embeddedFont>
    <p:embeddedFont>
      <p:font typeface="Oswald" charset="0"/>
      <p:regular r:id="rId94"/>
      <p:bold r:id="rId95"/>
    </p:embeddedFont>
    <p:embeddedFont>
      <p:font typeface="Roboto" charset="0"/>
      <p:regular r:id="rId96"/>
      <p:bold r:id="rId97"/>
      <p:italic r:id="rId98"/>
      <p:boldItalic r:id="rId9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D6BA4A90-7A1C-4FBD-A51A-57A90792FEFE}">
  <a:tblStyle styleId="{D6BA4A90-7A1C-4FBD-A51A-57A90792FEF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1315" autoAdjust="0"/>
  </p:normalViewPr>
  <p:slideViewPr>
    <p:cSldViewPr showGuides="1">
      <p:cViewPr>
        <p:scale>
          <a:sx n="120" d="100"/>
          <a:sy n="120" d="100"/>
        </p:scale>
        <p:origin x="-450" y="-120"/>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7.fntdata"/><Relationship Id="rId89" Type="http://schemas.openxmlformats.org/officeDocument/2006/relationships/font" Target="fonts/font12.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15.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font" Target="fonts/font2.fntdata"/><Relationship Id="rId87" Type="http://schemas.openxmlformats.org/officeDocument/2006/relationships/font" Target="fonts/font10.fntdata"/><Relationship Id="rId102"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font" Target="fonts/font5.fntdata"/><Relationship Id="rId90" Type="http://schemas.openxmlformats.org/officeDocument/2006/relationships/font" Target="fonts/font13.fntdata"/><Relationship Id="rId95" Type="http://schemas.openxmlformats.org/officeDocument/2006/relationships/font" Target="fonts/font18.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notesMaster" Target="notesMasters/notesMaster1.xml"/><Relationship Id="rId100"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font" Target="fonts/font3.fntdata"/><Relationship Id="rId85" Type="http://schemas.openxmlformats.org/officeDocument/2006/relationships/font" Target="fonts/font8.fntdata"/><Relationship Id="rId93" Type="http://schemas.openxmlformats.org/officeDocument/2006/relationships/font" Target="fonts/font16.fntdata"/><Relationship Id="rId98" Type="http://schemas.openxmlformats.org/officeDocument/2006/relationships/font" Target="fonts/font21.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font" Target="fonts/font6.fntdata"/><Relationship Id="rId88" Type="http://schemas.openxmlformats.org/officeDocument/2006/relationships/font" Target="fonts/font11.fntdata"/><Relationship Id="rId91" Type="http://schemas.openxmlformats.org/officeDocument/2006/relationships/font" Target="fonts/font14.fntdata"/><Relationship Id="rId96" Type="http://schemas.openxmlformats.org/officeDocument/2006/relationships/font" Target="fonts/font19.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font" Target="fonts/font1.fntdata"/><Relationship Id="rId81" Type="http://schemas.openxmlformats.org/officeDocument/2006/relationships/font" Target="fonts/font4.fntdata"/><Relationship Id="rId86" Type="http://schemas.openxmlformats.org/officeDocument/2006/relationships/font" Target="fonts/font9.fntdata"/><Relationship Id="rId94" Type="http://schemas.openxmlformats.org/officeDocument/2006/relationships/font" Target="fonts/font17.fntdata"/><Relationship Id="rId99" Type="http://schemas.openxmlformats.org/officeDocument/2006/relationships/font" Target="fonts/font22.fntdata"/><Relationship Id="rId10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font" Target="fonts/font2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38133087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Google Shape;433;g6f1bce38b0_0_2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4" name="Google Shape;434;g6f1bce38b0_0_2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g90028264ed_0_9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9" name="Google Shape;309;g90028264ed_0_9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g6f1bce38b0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3" name="Google Shape;373;g6f1bce38b0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g6f1bce38b0_0_1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4" name="Google Shape;504;g6f1bce38b0_0_1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8d60954219_0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 name="Google Shape;357;g8d60954219_0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6"/>
        <p:cNvGrpSpPr/>
        <p:nvPr/>
      </p:nvGrpSpPr>
      <p:grpSpPr>
        <a:xfrm>
          <a:off x="0" y="0"/>
          <a:ext cx="0" cy="0"/>
          <a:chOff x="0" y="0"/>
          <a:chExt cx="0" cy="0"/>
        </a:xfrm>
      </p:grpSpPr>
      <p:sp>
        <p:nvSpPr>
          <p:cNvPr id="587" name="Google Shape;587;g90028264ed_0_10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8" name="Google Shape;588;g90028264ed_0_10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7"/>
        <p:cNvGrpSpPr/>
        <p:nvPr/>
      </p:nvGrpSpPr>
      <p:grpSpPr>
        <a:xfrm>
          <a:off x="0" y="0"/>
          <a:ext cx="0" cy="0"/>
          <a:chOff x="0" y="0"/>
          <a:chExt cx="0" cy="0"/>
        </a:xfrm>
      </p:grpSpPr>
      <p:sp>
        <p:nvSpPr>
          <p:cNvPr id="608" name="Google Shape;608;g6f1bce38b0_0_5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9" name="Google Shape;609;g6f1bce38b0_0_5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Google Shape;433;g6f1bce38b0_0_2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4" name="Google Shape;434;g6f1bce38b0_0_2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g90028264ed_0_9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9" name="Google Shape;309;g90028264ed_0_9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6ed1d3ee59_0_100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 name="Google Shape;340;g6ed1d3ee59_0_100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8662bf7969_0_1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 name="Google Shape;274;g8662bf7969_0_1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8d60954219_0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 name="Google Shape;357;g8d60954219_0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g6f1bce38b0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3" name="Google Shape;373;g6f1bce38b0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g6f1bce38b0_0_1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4" name="Google Shape;504;g6f1bce38b0_0_1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2"/>
        <p:cNvGrpSpPr/>
        <p:nvPr/>
      </p:nvGrpSpPr>
      <p:grpSpPr>
        <a:xfrm>
          <a:off x="0" y="0"/>
          <a:ext cx="0" cy="0"/>
          <a:chOff x="0" y="0"/>
          <a:chExt cx="0" cy="0"/>
        </a:xfrm>
      </p:grpSpPr>
      <p:sp>
        <p:nvSpPr>
          <p:cNvPr id="523" name="Google Shape;523;g6f1bce38b0_0_3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4" name="Google Shape;524;g6f1bce38b0_0_3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6"/>
        <p:cNvGrpSpPr/>
        <p:nvPr/>
      </p:nvGrpSpPr>
      <p:grpSpPr>
        <a:xfrm>
          <a:off x="0" y="0"/>
          <a:ext cx="0" cy="0"/>
          <a:chOff x="0" y="0"/>
          <a:chExt cx="0" cy="0"/>
        </a:xfrm>
      </p:grpSpPr>
      <p:sp>
        <p:nvSpPr>
          <p:cNvPr id="587" name="Google Shape;587;g90028264ed_0_10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8" name="Google Shape;588;g90028264ed_0_10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7"/>
        <p:cNvGrpSpPr/>
        <p:nvPr/>
      </p:nvGrpSpPr>
      <p:grpSpPr>
        <a:xfrm>
          <a:off x="0" y="0"/>
          <a:ext cx="0" cy="0"/>
          <a:chOff x="0" y="0"/>
          <a:chExt cx="0" cy="0"/>
        </a:xfrm>
      </p:grpSpPr>
      <p:sp>
        <p:nvSpPr>
          <p:cNvPr id="608" name="Google Shape;608;g6f1bce38b0_0_5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9" name="Google Shape;609;g6f1bce38b0_0_5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Google Shape;433;g6f1bce38b0_0_2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4" name="Google Shape;434;g6f1bce38b0_0_2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6"/>
        <p:cNvGrpSpPr/>
        <p:nvPr/>
      </p:nvGrpSpPr>
      <p:grpSpPr>
        <a:xfrm>
          <a:off x="0" y="0"/>
          <a:ext cx="0" cy="0"/>
          <a:chOff x="0" y="0"/>
          <a:chExt cx="0" cy="0"/>
        </a:xfrm>
      </p:grpSpPr>
      <p:sp>
        <p:nvSpPr>
          <p:cNvPr id="457" name="Google Shape;457;g6ed1d3ee59_0_100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8" name="Google Shape;458;g6ed1d3ee59_0_10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6"/>
        <p:cNvGrpSpPr/>
        <p:nvPr/>
      </p:nvGrpSpPr>
      <p:grpSpPr>
        <a:xfrm>
          <a:off x="0" y="0"/>
          <a:ext cx="0" cy="0"/>
          <a:chOff x="0" y="0"/>
          <a:chExt cx="0" cy="0"/>
        </a:xfrm>
      </p:grpSpPr>
      <p:sp>
        <p:nvSpPr>
          <p:cNvPr id="677" name="Google Shape;677;g6ed1d3ee59_0_100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8" name="Google Shape;678;g6ed1d3ee59_0_100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g90028264ed_0_9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9" name="Google Shape;309;g90028264ed_0_9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g6f1bce38b0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3" name="Google Shape;373;g6f1bce38b0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g6f1bce38b0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3" name="Google Shape;373;g6f1bce38b0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r>
              <a:rPr lang="fr-FR" dirty="0" smtClean="0"/>
              <a:t>Le</a:t>
            </a:r>
            <a:r>
              <a:rPr lang="fr-FR" baseline="0" dirty="0" smtClean="0"/>
              <a:t> multiplieur est un </a:t>
            </a:r>
            <a:r>
              <a:rPr lang="fr-FR" baseline="0" dirty="0" err="1" smtClean="0"/>
              <a:t>operend</a:t>
            </a:r>
            <a:r>
              <a:rPr lang="fr-FR" baseline="0" dirty="0" smtClean="0"/>
              <a:t> non linéaire dont le signal de sortie est le produit de ses signaux d’entrée</a:t>
            </a:r>
            <a:endParaRPr lang="fr-FR" dirty="0" smtClean="0"/>
          </a:p>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fr-FR" dirty="0" smtClean="0"/>
              <a:t>Us: signal de basse fréquence </a:t>
            </a:r>
            <a:r>
              <a:rPr lang="fr-FR" dirty="0" err="1" smtClean="0"/>
              <a:t>fs</a:t>
            </a:r>
            <a:endParaRPr lang="fr-FR" dirty="0" smtClean="0"/>
          </a:p>
          <a:p>
            <a:pPr marL="171450" lvl="0" indent="-171450" algn="l" rtl="0">
              <a:spcBef>
                <a:spcPts val="0"/>
              </a:spcBef>
              <a:spcAft>
                <a:spcPts val="0"/>
              </a:spcAft>
            </a:pPr>
            <a:r>
              <a:rPr lang="fr-FR" dirty="0" smtClean="0"/>
              <a:t>Up: signal de haute</a:t>
            </a:r>
            <a:r>
              <a:rPr lang="fr-FR" baseline="0" dirty="0" smtClean="0"/>
              <a:t> fréquence </a:t>
            </a:r>
            <a:r>
              <a:rPr lang="fr-FR" baseline="0" dirty="0" err="1" smtClean="0"/>
              <a:t>fp</a:t>
            </a:r>
            <a:endParaRPr lang="fr-FR" baseline="0" dirty="0" smtClean="0"/>
          </a:p>
          <a:p>
            <a:pPr marL="171450" lvl="0" indent="-171450" algn="l" rtl="0">
              <a:spcBef>
                <a:spcPts val="0"/>
              </a:spcBef>
              <a:spcAft>
                <a:spcPts val="0"/>
              </a:spcAft>
            </a:pPr>
            <a:r>
              <a:rPr lang="fr-FR" baseline="0" dirty="0" smtClean="0"/>
              <a:t>Um: signal de haute fréquence </a:t>
            </a:r>
          </a:p>
          <a:p>
            <a:pPr marL="0" lvl="0" indent="0" algn="l" rtl="0">
              <a:spcBef>
                <a:spcPts val="0"/>
              </a:spcBef>
              <a:spcAft>
                <a:spcPts val="0"/>
              </a:spcAft>
              <a:buNone/>
            </a:pPr>
            <a:endParaRPr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commentaires 2"/>
          <p:cNvSpPr>
            <a:spLocks noGrp="1"/>
          </p:cNvSpPr>
          <p:nvPr>
            <p:ph type="body" idx="1"/>
          </p:nvPr>
        </p:nvSpPr>
        <p:spPr/>
        <p:txBody>
          <a:bodyPr/>
          <a:lstStyle/>
          <a:p>
            <a:r>
              <a:rPr lang="fr-FR" dirty="0" smtClean="0"/>
              <a:t>À l’aide des calculs mathématique on trouve l’expression de tension</a:t>
            </a:r>
            <a:r>
              <a:rPr lang="fr-FR" baseline="0" dirty="0" smtClean="0"/>
              <a:t> </a:t>
            </a:r>
            <a:r>
              <a:rPr lang="fr-FR" dirty="0" smtClean="0"/>
              <a:t>de sortie on la</a:t>
            </a:r>
            <a:r>
              <a:rPr lang="fr-FR" baseline="0" dirty="0" smtClean="0"/>
              <a:t> représenté sur la figure en haut</a:t>
            </a:r>
            <a:endParaRPr lang="fr-FR" dirty="0"/>
          </a:p>
        </p:txBody>
      </p:sp>
    </p:spTree>
    <p:extLst>
      <p:ext uri="{BB962C8B-B14F-4D97-AF65-F5344CB8AC3E}">
        <p14:creationId xmlns:p14="http://schemas.microsoft.com/office/powerpoint/2010/main" val="354734213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g8d60954219_0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6" name="Google Shape;406;g8d60954219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Google Shape;433;g6f1bce38b0_0_2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4" name="Google Shape;434;g6f1bce38b0_0_2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smtClean="0"/>
              <a:t>Pour connaitre la qualité de notre modulation on calcul</a:t>
            </a:r>
            <a:r>
              <a:rPr lang="fr-FR" baseline="0" dirty="0" smtClean="0"/>
              <a:t> le taux de modulation</a:t>
            </a:r>
            <a:endParaRPr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6"/>
        <p:cNvGrpSpPr/>
        <p:nvPr/>
      </p:nvGrpSpPr>
      <p:grpSpPr>
        <a:xfrm>
          <a:off x="0" y="0"/>
          <a:ext cx="0" cy="0"/>
          <a:chOff x="0" y="0"/>
          <a:chExt cx="0" cy="0"/>
        </a:xfrm>
      </p:grpSpPr>
      <p:sp>
        <p:nvSpPr>
          <p:cNvPr id="457" name="Google Shape;457;g6ed1d3ee59_0_100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8" name="Google Shape;458;g6ed1d3ee59_0_10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r>
              <a:rPr lang="fr-FR" smtClean="0"/>
              <a:t>U0&gt;(Us)max </a:t>
            </a:r>
            <a:r>
              <a:rPr lang="fr-FR" dirty="0" smtClean="0"/>
              <a:t>pour que l’enveloppe du signal modulé soit faible au signal modulant</a:t>
            </a:r>
          </a:p>
          <a:p>
            <a:pPr marL="171450" lvl="0" indent="-171450" algn="l" rtl="0">
              <a:spcBef>
                <a:spcPts val="0"/>
              </a:spcBef>
              <a:spcAft>
                <a:spcPts val="0"/>
              </a:spcAft>
            </a:pPr>
            <a:r>
              <a:rPr lang="fr-FR" dirty="0" smtClean="0"/>
              <a:t>Pour le mode(XY) :on relie les deux entrées de l’OS par: U(t)=Us(t)+U0(l’entrée Y) et</a:t>
            </a:r>
            <a:r>
              <a:rPr lang="fr-FR" baseline="0" dirty="0" smtClean="0"/>
              <a:t> Um(t)(l’entée X) ensuite on élimine le temps, ainsi on a les cas en haut.</a:t>
            </a:r>
            <a:endParaRPr lang="fr-FR" dirty="0" smtClean="0"/>
          </a:p>
          <a:p>
            <a:pPr marL="171450" lvl="0" indent="-171450" algn="l" rtl="0">
              <a:spcBef>
                <a:spcPts val="0"/>
              </a:spcBef>
              <a:spcAft>
                <a:spcPts val="0"/>
              </a:spcAft>
            </a:pPr>
            <a:endParaRPr lang="fr-FR" dirty="0" smtClean="0"/>
          </a:p>
          <a:p>
            <a:pPr marL="171450" lvl="0" indent="-171450" algn="l" rtl="0">
              <a:spcBef>
                <a:spcPts val="0"/>
              </a:spcBef>
              <a:spcAft>
                <a:spcPts val="0"/>
              </a:spcAft>
            </a:pPr>
            <a:endParaRPr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g90028264ed_0_9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9" name="Google Shape;309;g90028264ed_0_9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6ed1d3ee59_0_100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 name="Google Shape;340;g6ed1d3ee59_0_100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8d60954219_0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 name="Google Shape;357;g8d60954219_0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g6f1bce38b0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3" name="Google Shape;373;g6f1bce38b0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g6f1bce38b0_0_1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4" name="Google Shape;504;g6f1bce38b0_0_1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g6f1bce38b0_0_1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4" name="Google Shape;504;g6f1bce38b0_0_1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2"/>
        <p:cNvGrpSpPr/>
        <p:nvPr/>
      </p:nvGrpSpPr>
      <p:grpSpPr>
        <a:xfrm>
          <a:off x="0" y="0"/>
          <a:ext cx="0" cy="0"/>
          <a:chOff x="0" y="0"/>
          <a:chExt cx="0" cy="0"/>
        </a:xfrm>
      </p:grpSpPr>
      <p:sp>
        <p:nvSpPr>
          <p:cNvPr id="523" name="Google Shape;523;g6f1bce38b0_0_3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4" name="Google Shape;524;g6f1bce38b0_0_3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6"/>
        <p:cNvGrpSpPr/>
        <p:nvPr/>
      </p:nvGrpSpPr>
      <p:grpSpPr>
        <a:xfrm>
          <a:off x="0" y="0"/>
          <a:ext cx="0" cy="0"/>
          <a:chOff x="0" y="0"/>
          <a:chExt cx="0" cy="0"/>
        </a:xfrm>
      </p:grpSpPr>
      <p:sp>
        <p:nvSpPr>
          <p:cNvPr id="587" name="Google Shape;587;g90028264ed_0_10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8" name="Google Shape;588;g90028264ed_0_10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7"/>
        <p:cNvGrpSpPr/>
        <p:nvPr/>
      </p:nvGrpSpPr>
      <p:grpSpPr>
        <a:xfrm>
          <a:off x="0" y="0"/>
          <a:ext cx="0" cy="0"/>
          <a:chOff x="0" y="0"/>
          <a:chExt cx="0" cy="0"/>
        </a:xfrm>
      </p:grpSpPr>
      <p:sp>
        <p:nvSpPr>
          <p:cNvPr id="608" name="Google Shape;608;g6f1bce38b0_0_5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9" name="Google Shape;609;g6f1bce38b0_0_5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Google Shape;433;g6f1bce38b0_0_2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4" name="Google Shape;434;g6f1bce38b0_0_2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6"/>
        <p:cNvGrpSpPr/>
        <p:nvPr/>
      </p:nvGrpSpPr>
      <p:grpSpPr>
        <a:xfrm>
          <a:off x="0" y="0"/>
          <a:ext cx="0" cy="0"/>
          <a:chOff x="0" y="0"/>
          <a:chExt cx="0" cy="0"/>
        </a:xfrm>
      </p:grpSpPr>
      <p:sp>
        <p:nvSpPr>
          <p:cNvPr id="457" name="Google Shape;457;g6ed1d3ee59_0_100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8" name="Google Shape;458;g6ed1d3ee59_0_10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6"/>
        <p:cNvGrpSpPr/>
        <p:nvPr/>
      </p:nvGrpSpPr>
      <p:grpSpPr>
        <a:xfrm>
          <a:off x="0" y="0"/>
          <a:ext cx="0" cy="0"/>
          <a:chOff x="0" y="0"/>
          <a:chExt cx="0" cy="0"/>
        </a:xfrm>
      </p:grpSpPr>
      <p:sp>
        <p:nvSpPr>
          <p:cNvPr id="677" name="Google Shape;677;g6ed1d3ee59_0_100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8" name="Google Shape;678;g6ed1d3ee59_0_100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8"/>
        <p:cNvGrpSpPr/>
        <p:nvPr/>
      </p:nvGrpSpPr>
      <p:grpSpPr>
        <a:xfrm>
          <a:off x="0" y="0"/>
          <a:ext cx="0" cy="0"/>
          <a:chOff x="0" y="0"/>
          <a:chExt cx="0" cy="0"/>
        </a:xfrm>
      </p:grpSpPr>
      <p:sp>
        <p:nvSpPr>
          <p:cNvPr id="739" name="Google Shape;739;g6f1bce38b0_0_9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0" name="Google Shape;740;g6f1bce38b0_0_9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2"/>
        <p:cNvGrpSpPr/>
        <p:nvPr/>
      </p:nvGrpSpPr>
      <p:grpSpPr>
        <a:xfrm>
          <a:off x="0" y="0"/>
          <a:ext cx="0" cy="0"/>
          <a:chOff x="0" y="0"/>
          <a:chExt cx="0" cy="0"/>
        </a:xfrm>
      </p:grpSpPr>
      <p:sp>
        <p:nvSpPr>
          <p:cNvPr id="793" name="Google Shape;793;g6f1bce38b0_0_3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4" name="Google Shape;794;g6f1bce38b0_0_3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4"/>
        <p:cNvGrpSpPr/>
        <p:nvPr/>
      </p:nvGrpSpPr>
      <p:grpSpPr>
        <a:xfrm>
          <a:off x="0" y="0"/>
          <a:ext cx="0" cy="0"/>
          <a:chOff x="0" y="0"/>
          <a:chExt cx="0" cy="0"/>
        </a:xfrm>
      </p:grpSpPr>
      <p:sp>
        <p:nvSpPr>
          <p:cNvPr id="825" name="Google Shape;825;g6f2a75a66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6" name="Google Shape;826;g6f2a75a66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5"/>
        <p:cNvGrpSpPr/>
        <p:nvPr/>
      </p:nvGrpSpPr>
      <p:grpSpPr>
        <a:xfrm>
          <a:off x="0" y="0"/>
          <a:ext cx="0" cy="0"/>
          <a:chOff x="0" y="0"/>
          <a:chExt cx="0" cy="0"/>
        </a:xfrm>
      </p:grpSpPr>
      <p:sp>
        <p:nvSpPr>
          <p:cNvPr id="866" name="Google Shape;866;g6f2a75a668_0_2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7" name="Google Shape;867;g6f2a75a668_0_2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2"/>
        <p:cNvGrpSpPr/>
        <p:nvPr/>
      </p:nvGrpSpPr>
      <p:grpSpPr>
        <a:xfrm>
          <a:off x="0" y="0"/>
          <a:ext cx="0" cy="0"/>
          <a:chOff x="0" y="0"/>
          <a:chExt cx="0" cy="0"/>
        </a:xfrm>
      </p:grpSpPr>
      <p:sp>
        <p:nvSpPr>
          <p:cNvPr id="523" name="Google Shape;523;g6f1bce38b0_0_3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4" name="Google Shape;524;g6f1bce38b0_0_3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0"/>
        <p:cNvGrpSpPr/>
        <p:nvPr/>
      </p:nvGrpSpPr>
      <p:grpSpPr>
        <a:xfrm>
          <a:off x="0" y="0"/>
          <a:ext cx="0" cy="0"/>
          <a:chOff x="0" y="0"/>
          <a:chExt cx="0" cy="0"/>
        </a:xfrm>
      </p:grpSpPr>
      <p:sp>
        <p:nvSpPr>
          <p:cNvPr id="911" name="Google Shape;911;g6ed1d3ee59_0_100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2" name="Google Shape;912;g6ed1d3ee59_0_100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5"/>
        <p:cNvGrpSpPr/>
        <p:nvPr/>
      </p:nvGrpSpPr>
      <p:grpSpPr>
        <a:xfrm>
          <a:off x="0" y="0"/>
          <a:ext cx="0" cy="0"/>
          <a:chOff x="0" y="0"/>
          <a:chExt cx="0" cy="0"/>
        </a:xfrm>
      </p:grpSpPr>
      <p:sp>
        <p:nvSpPr>
          <p:cNvPr id="976" name="Google Shape;976;g6f2a75a668_0_27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7" name="Google Shape;977;g6f2a75a668_0_27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0"/>
        <p:cNvGrpSpPr/>
        <p:nvPr/>
      </p:nvGrpSpPr>
      <p:grpSpPr>
        <a:xfrm>
          <a:off x="0" y="0"/>
          <a:ext cx="0" cy="0"/>
          <a:chOff x="0" y="0"/>
          <a:chExt cx="0" cy="0"/>
        </a:xfrm>
      </p:grpSpPr>
      <p:sp>
        <p:nvSpPr>
          <p:cNvPr id="1021" name="Google Shape;1021;g6ed1d3ee59_0_100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2" name="Google Shape;1022;g6ed1d3ee59_0_100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2"/>
        <p:cNvGrpSpPr/>
        <p:nvPr/>
      </p:nvGrpSpPr>
      <p:grpSpPr>
        <a:xfrm>
          <a:off x="0" y="0"/>
          <a:ext cx="0" cy="0"/>
          <a:chOff x="0" y="0"/>
          <a:chExt cx="0" cy="0"/>
        </a:xfrm>
      </p:grpSpPr>
      <p:sp>
        <p:nvSpPr>
          <p:cNvPr id="1103" name="Google Shape;1103;g6f2a75a668_0_28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4" name="Google Shape;1104;g6f2a75a668_0_28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6"/>
        <p:cNvGrpSpPr/>
        <p:nvPr/>
      </p:nvGrpSpPr>
      <p:grpSpPr>
        <a:xfrm>
          <a:off x="0" y="0"/>
          <a:ext cx="0" cy="0"/>
          <a:chOff x="0" y="0"/>
          <a:chExt cx="0" cy="0"/>
        </a:xfrm>
      </p:grpSpPr>
      <p:sp>
        <p:nvSpPr>
          <p:cNvPr id="1207" name="Google Shape;1207;g6f2a75a668_0_30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8" name="Google Shape;1208;g6f2a75a668_0_30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6"/>
        <p:cNvGrpSpPr/>
        <p:nvPr/>
      </p:nvGrpSpPr>
      <p:grpSpPr>
        <a:xfrm>
          <a:off x="0" y="0"/>
          <a:ext cx="0" cy="0"/>
          <a:chOff x="0" y="0"/>
          <a:chExt cx="0" cy="0"/>
        </a:xfrm>
      </p:grpSpPr>
      <p:sp>
        <p:nvSpPr>
          <p:cNvPr id="1207" name="Google Shape;1207;g6f2a75a668_0_30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8" name="Google Shape;1208;g6f2a75a668_0_30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6"/>
        <p:cNvGrpSpPr/>
        <p:nvPr/>
      </p:nvGrpSpPr>
      <p:grpSpPr>
        <a:xfrm>
          <a:off x="0" y="0"/>
          <a:ext cx="0" cy="0"/>
          <a:chOff x="0" y="0"/>
          <a:chExt cx="0" cy="0"/>
        </a:xfrm>
      </p:grpSpPr>
      <p:sp>
        <p:nvSpPr>
          <p:cNvPr id="1207" name="Google Shape;1207;g6f2a75a668_0_30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8" name="Google Shape;1208;g6f2a75a668_0_30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6"/>
        <p:cNvGrpSpPr/>
        <p:nvPr/>
      </p:nvGrpSpPr>
      <p:grpSpPr>
        <a:xfrm>
          <a:off x="0" y="0"/>
          <a:ext cx="0" cy="0"/>
          <a:chOff x="0" y="0"/>
          <a:chExt cx="0" cy="0"/>
        </a:xfrm>
      </p:grpSpPr>
      <p:sp>
        <p:nvSpPr>
          <p:cNvPr id="1207" name="Google Shape;1207;g6f2a75a668_0_30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8" name="Google Shape;1208;g6f2a75a668_0_30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6"/>
        <p:cNvGrpSpPr/>
        <p:nvPr/>
      </p:nvGrpSpPr>
      <p:grpSpPr>
        <a:xfrm>
          <a:off x="0" y="0"/>
          <a:ext cx="0" cy="0"/>
          <a:chOff x="0" y="0"/>
          <a:chExt cx="0" cy="0"/>
        </a:xfrm>
      </p:grpSpPr>
      <p:sp>
        <p:nvSpPr>
          <p:cNvPr id="1207" name="Google Shape;1207;g6f2a75a668_0_30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8" name="Google Shape;1208;g6f2a75a668_0_30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6"/>
        <p:cNvGrpSpPr/>
        <p:nvPr/>
      </p:nvGrpSpPr>
      <p:grpSpPr>
        <a:xfrm>
          <a:off x="0" y="0"/>
          <a:ext cx="0" cy="0"/>
          <a:chOff x="0" y="0"/>
          <a:chExt cx="0" cy="0"/>
        </a:xfrm>
      </p:grpSpPr>
      <p:sp>
        <p:nvSpPr>
          <p:cNvPr id="1207" name="Google Shape;1207;g6f2a75a668_0_30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8" name="Google Shape;1208;g6f2a75a668_0_30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8d60954219_0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 name="Google Shape;357;g8d60954219_0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6"/>
        <p:cNvGrpSpPr/>
        <p:nvPr/>
      </p:nvGrpSpPr>
      <p:grpSpPr>
        <a:xfrm>
          <a:off x="0" y="0"/>
          <a:ext cx="0" cy="0"/>
          <a:chOff x="0" y="0"/>
          <a:chExt cx="0" cy="0"/>
        </a:xfrm>
      </p:grpSpPr>
      <p:sp>
        <p:nvSpPr>
          <p:cNvPr id="1207" name="Google Shape;1207;g6f2a75a668_0_30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8" name="Google Shape;1208;g6f2a75a668_0_30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6"/>
        <p:cNvGrpSpPr/>
        <p:nvPr/>
      </p:nvGrpSpPr>
      <p:grpSpPr>
        <a:xfrm>
          <a:off x="0" y="0"/>
          <a:ext cx="0" cy="0"/>
          <a:chOff x="0" y="0"/>
          <a:chExt cx="0" cy="0"/>
        </a:xfrm>
      </p:grpSpPr>
      <p:sp>
        <p:nvSpPr>
          <p:cNvPr id="1207" name="Google Shape;1207;g6f2a75a668_0_30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8" name="Google Shape;1208;g6f2a75a668_0_30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6"/>
        <p:cNvGrpSpPr/>
        <p:nvPr/>
      </p:nvGrpSpPr>
      <p:grpSpPr>
        <a:xfrm>
          <a:off x="0" y="0"/>
          <a:ext cx="0" cy="0"/>
          <a:chOff x="0" y="0"/>
          <a:chExt cx="0" cy="0"/>
        </a:xfrm>
      </p:grpSpPr>
      <p:sp>
        <p:nvSpPr>
          <p:cNvPr id="587" name="Google Shape;587;g90028264ed_0_10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8" name="Google Shape;588;g90028264ed_0_10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6ed1d3ee59_0_100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 name="Google Shape;340;g6ed1d3ee59_0_100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7"/>
        <p:cNvGrpSpPr/>
        <p:nvPr/>
      </p:nvGrpSpPr>
      <p:grpSpPr>
        <a:xfrm>
          <a:off x="0" y="0"/>
          <a:ext cx="0" cy="0"/>
          <a:chOff x="0" y="0"/>
          <a:chExt cx="0" cy="0"/>
        </a:xfrm>
      </p:grpSpPr>
      <p:sp>
        <p:nvSpPr>
          <p:cNvPr id="608" name="Google Shape;608;g6f1bce38b0_0_5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9" name="Google Shape;609;g6f1bce38b0_0_5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gradFill>
          <a:gsLst>
            <a:gs pos="0">
              <a:srgbClr val="000000"/>
            </a:gs>
            <a:gs pos="50000">
              <a:srgbClr val="241441"/>
            </a:gs>
            <a:gs pos="100000">
              <a:srgbClr val="000000"/>
            </a:gs>
          </a:gsLst>
          <a:lin ang="5400700" scaled="0"/>
        </a:gradFill>
        <a:effectLst/>
      </p:bgPr>
    </p:bg>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blip>
          <a:stretch>
            <a:fillRect/>
          </a:stretch>
        </p:blipFill>
        <p:spPr>
          <a:xfrm>
            <a:off x="0" y="0"/>
            <a:ext cx="9143999" cy="5143500"/>
          </a:xfrm>
          <a:prstGeom prst="rect">
            <a:avLst/>
          </a:prstGeom>
          <a:noFill/>
          <a:ln>
            <a:noFill/>
          </a:ln>
        </p:spPr>
      </p:pic>
      <p:sp>
        <p:nvSpPr>
          <p:cNvPr id="10" name="Google Shape;10;p2"/>
          <p:cNvSpPr txBox="1">
            <a:spLocks noGrp="1"/>
          </p:cNvSpPr>
          <p:nvPr>
            <p:ph type="title"/>
          </p:nvPr>
        </p:nvSpPr>
        <p:spPr>
          <a:xfrm>
            <a:off x="1045427" y="1766133"/>
            <a:ext cx="7045800" cy="16137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4600">
                <a:latin typeface="Prompt"/>
                <a:ea typeface="Prompt"/>
                <a:cs typeface="Prompt"/>
                <a:sym typeface="Prompt"/>
              </a:defRPr>
            </a:lvl1pPr>
            <a:lvl2pPr lvl="1">
              <a:spcBef>
                <a:spcPts val="0"/>
              </a:spcBef>
              <a:spcAft>
                <a:spcPts val="0"/>
              </a:spcAft>
              <a:buSzPts val="2800"/>
              <a:buNone/>
              <a:defRPr>
                <a:latin typeface="Roboto"/>
                <a:ea typeface="Roboto"/>
                <a:cs typeface="Roboto"/>
                <a:sym typeface="Roboto"/>
              </a:defRPr>
            </a:lvl2pPr>
            <a:lvl3pPr lvl="2">
              <a:spcBef>
                <a:spcPts val="0"/>
              </a:spcBef>
              <a:spcAft>
                <a:spcPts val="0"/>
              </a:spcAft>
              <a:buSzPts val="2800"/>
              <a:buNone/>
              <a:defRPr>
                <a:latin typeface="Roboto"/>
                <a:ea typeface="Roboto"/>
                <a:cs typeface="Roboto"/>
                <a:sym typeface="Roboto"/>
              </a:defRPr>
            </a:lvl3pPr>
            <a:lvl4pPr lvl="3">
              <a:spcBef>
                <a:spcPts val="0"/>
              </a:spcBef>
              <a:spcAft>
                <a:spcPts val="0"/>
              </a:spcAft>
              <a:buSzPts val="2800"/>
              <a:buNone/>
              <a:defRPr>
                <a:latin typeface="Roboto"/>
                <a:ea typeface="Roboto"/>
                <a:cs typeface="Roboto"/>
                <a:sym typeface="Roboto"/>
              </a:defRPr>
            </a:lvl4pPr>
            <a:lvl5pPr lvl="4">
              <a:spcBef>
                <a:spcPts val="0"/>
              </a:spcBef>
              <a:spcAft>
                <a:spcPts val="0"/>
              </a:spcAft>
              <a:buSzPts val="2800"/>
              <a:buNone/>
              <a:defRPr>
                <a:latin typeface="Roboto"/>
                <a:ea typeface="Roboto"/>
                <a:cs typeface="Roboto"/>
                <a:sym typeface="Roboto"/>
              </a:defRPr>
            </a:lvl5pPr>
            <a:lvl6pPr lvl="5">
              <a:spcBef>
                <a:spcPts val="0"/>
              </a:spcBef>
              <a:spcAft>
                <a:spcPts val="0"/>
              </a:spcAft>
              <a:buSzPts val="2800"/>
              <a:buNone/>
              <a:defRPr>
                <a:latin typeface="Roboto"/>
                <a:ea typeface="Roboto"/>
                <a:cs typeface="Roboto"/>
                <a:sym typeface="Roboto"/>
              </a:defRPr>
            </a:lvl6pPr>
            <a:lvl7pPr lvl="6">
              <a:spcBef>
                <a:spcPts val="0"/>
              </a:spcBef>
              <a:spcAft>
                <a:spcPts val="0"/>
              </a:spcAft>
              <a:buSzPts val="2800"/>
              <a:buNone/>
              <a:defRPr>
                <a:latin typeface="Roboto"/>
                <a:ea typeface="Roboto"/>
                <a:cs typeface="Roboto"/>
                <a:sym typeface="Roboto"/>
              </a:defRPr>
            </a:lvl7pPr>
            <a:lvl8pPr lvl="7">
              <a:spcBef>
                <a:spcPts val="0"/>
              </a:spcBef>
              <a:spcAft>
                <a:spcPts val="0"/>
              </a:spcAft>
              <a:buSzPts val="2800"/>
              <a:buNone/>
              <a:defRPr>
                <a:latin typeface="Roboto"/>
                <a:ea typeface="Roboto"/>
                <a:cs typeface="Roboto"/>
                <a:sym typeface="Roboto"/>
              </a:defRPr>
            </a:lvl8pPr>
            <a:lvl9pPr lvl="8">
              <a:spcBef>
                <a:spcPts val="0"/>
              </a:spcBef>
              <a:spcAft>
                <a:spcPts val="0"/>
              </a:spcAft>
              <a:buSzPts val="2800"/>
              <a:buNone/>
              <a:defRPr>
                <a:latin typeface="Roboto"/>
                <a:ea typeface="Roboto"/>
                <a:cs typeface="Roboto"/>
                <a:sym typeface="Roboto"/>
              </a:defRPr>
            </a:lvl9pPr>
          </a:lstStyle>
          <a:p>
            <a:endParaRPr/>
          </a:p>
        </p:txBody>
      </p:sp>
      <p:sp>
        <p:nvSpPr>
          <p:cNvPr id="11" name="Google Shape;11;p2"/>
          <p:cNvSpPr txBox="1">
            <a:spLocks noGrp="1"/>
          </p:cNvSpPr>
          <p:nvPr>
            <p:ph type="subTitle" idx="1"/>
          </p:nvPr>
        </p:nvSpPr>
        <p:spPr>
          <a:xfrm>
            <a:off x="2368340" y="3381532"/>
            <a:ext cx="4401900" cy="3339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600"/>
              <a:buNone/>
              <a:defRPr sz="1500">
                <a:solidFill>
                  <a:schemeClr val="dk1"/>
                </a:solidFill>
                <a:latin typeface="Open Sans Light"/>
                <a:ea typeface="Open Sans Light"/>
                <a:cs typeface="Open Sans Light"/>
                <a:sym typeface="Open Sans Light"/>
              </a:defRPr>
            </a:lvl1pPr>
            <a:lvl2pPr lvl="1">
              <a:spcBef>
                <a:spcPts val="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endParaRPr/>
          </a:p>
        </p:txBody>
      </p:sp>
      <p:sp>
        <p:nvSpPr>
          <p:cNvPr id="12" name="Google Shape;12;p2"/>
          <p:cNvSpPr txBox="1">
            <a:spLocks noGrp="1"/>
          </p:cNvSpPr>
          <p:nvPr>
            <p:ph type="subTitle" idx="2"/>
          </p:nvPr>
        </p:nvSpPr>
        <p:spPr>
          <a:xfrm>
            <a:off x="3163276" y="1366074"/>
            <a:ext cx="2830800" cy="5151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1600"/>
              <a:buNone/>
              <a:defRPr sz="1900">
                <a:solidFill>
                  <a:schemeClr val="lt1"/>
                </a:solidFill>
                <a:latin typeface="Open Sans"/>
                <a:ea typeface="Open Sans"/>
                <a:cs typeface="Open Sans"/>
                <a:sym typeface="Open Sans"/>
              </a:defRPr>
            </a:lvl1pPr>
            <a:lvl2pPr lvl="1">
              <a:spcBef>
                <a:spcPts val="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 Text 1">
  <p:cSld name="CUSTOM">
    <p:spTree>
      <p:nvGrpSpPr>
        <p:cNvPr id="1" name="Shape 168"/>
        <p:cNvGrpSpPr/>
        <p:nvPr/>
      </p:nvGrpSpPr>
      <p:grpSpPr>
        <a:xfrm>
          <a:off x="0" y="0"/>
          <a:ext cx="0" cy="0"/>
          <a:chOff x="0" y="0"/>
          <a:chExt cx="0" cy="0"/>
        </a:xfrm>
      </p:grpSpPr>
      <p:pic>
        <p:nvPicPr>
          <p:cNvPr id="169" name="Google Shape;169;p26"/>
          <p:cNvPicPr preferRelativeResize="0"/>
          <p:nvPr/>
        </p:nvPicPr>
        <p:blipFill>
          <a:blip r:embed="rId2">
            <a:alphaModFix/>
          </a:blip>
          <a:stretch>
            <a:fillRect/>
          </a:stretch>
        </p:blipFill>
        <p:spPr>
          <a:xfrm>
            <a:off x="0" y="0"/>
            <a:ext cx="9143999" cy="5143500"/>
          </a:xfrm>
          <a:prstGeom prst="rect">
            <a:avLst/>
          </a:prstGeom>
          <a:noFill/>
          <a:ln>
            <a:noFill/>
          </a:ln>
        </p:spPr>
      </p:pic>
      <p:sp>
        <p:nvSpPr>
          <p:cNvPr id="170" name="Google Shape;170;p26"/>
          <p:cNvSpPr txBox="1">
            <a:spLocks noGrp="1"/>
          </p:cNvSpPr>
          <p:nvPr>
            <p:ph type="title"/>
          </p:nvPr>
        </p:nvSpPr>
        <p:spPr>
          <a:xfrm>
            <a:off x="5656807" y="2010886"/>
            <a:ext cx="3165300" cy="655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2600">
                <a:latin typeface="Prompt"/>
                <a:ea typeface="Prompt"/>
                <a:cs typeface="Prompt"/>
                <a:sym typeface="Prompt"/>
              </a:defRPr>
            </a:lvl1pPr>
            <a:lvl2pPr lvl="1">
              <a:spcBef>
                <a:spcPts val="0"/>
              </a:spcBef>
              <a:spcAft>
                <a:spcPts val="0"/>
              </a:spcAft>
              <a:buSzPts val="2800"/>
              <a:buNone/>
              <a:defRPr>
                <a:latin typeface="Roboto"/>
                <a:ea typeface="Roboto"/>
                <a:cs typeface="Roboto"/>
                <a:sym typeface="Roboto"/>
              </a:defRPr>
            </a:lvl2pPr>
            <a:lvl3pPr lvl="2">
              <a:spcBef>
                <a:spcPts val="0"/>
              </a:spcBef>
              <a:spcAft>
                <a:spcPts val="0"/>
              </a:spcAft>
              <a:buSzPts val="2800"/>
              <a:buNone/>
              <a:defRPr>
                <a:latin typeface="Roboto"/>
                <a:ea typeface="Roboto"/>
                <a:cs typeface="Roboto"/>
                <a:sym typeface="Roboto"/>
              </a:defRPr>
            </a:lvl3pPr>
            <a:lvl4pPr lvl="3">
              <a:spcBef>
                <a:spcPts val="0"/>
              </a:spcBef>
              <a:spcAft>
                <a:spcPts val="0"/>
              </a:spcAft>
              <a:buSzPts val="2800"/>
              <a:buNone/>
              <a:defRPr>
                <a:latin typeface="Roboto"/>
                <a:ea typeface="Roboto"/>
                <a:cs typeface="Roboto"/>
                <a:sym typeface="Roboto"/>
              </a:defRPr>
            </a:lvl4pPr>
            <a:lvl5pPr lvl="4">
              <a:spcBef>
                <a:spcPts val="0"/>
              </a:spcBef>
              <a:spcAft>
                <a:spcPts val="0"/>
              </a:spcAft>
              <a:buSzPts val="2800"/>
              <a:buNone/>
              <a:defRPr>
                <a:latin typeface="Roboto"/>
                <a:ea typeface="Roboto"/>
                <a:cs typeface="Roboto"/>
                <a:sym typeface="Roboto"/>
              </a:defRPr>
            </a:lvl5pPr>
            <a:lvl6pPr lvl="5">
              <a:spcBef>
                <a:spcPts val="0"/>
              </a:spcBef>
              <a:spcAft>
                <a:spcPts val="0"/>
              </a:spcAft>
              <a:buSzPts val="2800"/>
              <a:buNone/>
              <a:defRPr>
                <a:latin typeface="Roboto"/>
                <a:ea typeface="Roboto"/>
                <a:cs typeface="Roboto"/>
                <a:sym typeface="Roboto"/>
              </a:defRPr>
            </a:lvl6pPr>
            <a:lvl7pPr lvl="6">
              <a:spcBef>
                <a:spcPts val="0"/>
              </a:spcBef>
              <a:spcAft>
                <a:spcPts val="0"/>
              </a:spcAft>
              <a:buSzPts val="2800"/>
              <a:buNone/>
              <a:defRPr>
                <a:latin typeface="Roboto"/>
                <a:ea typeface="Roboto"/>
                <a:cs typeface="Roboto"/>
                <a:sym typeface="Roboto"/>
              </a:defRPr>
            </a:lvl7pPr>
            <a:lvl8pPr lvl="7">
              <a:spcBef>
                <a:spcPts val="0"/>
              </a:spcBef>
              <a:spcAft>
                <a:spcPts val="0"/>
              </a:spcAft>
              <a:buSzPts val="2800"/>
              <a:buNone/>
              <a:defRPr>
                <a:latin typeface="Roboto"/>
                <a:ea typeface="Roboto"/>
                <a:cs typeface="Roboto"/>
                <a:sym typeface="Roboto"/>
              </a:defRPr>
            </a:lvl8pPr>
            <a:lvl9pPr lvl="8">
              <a:spcBef>
                <a:spcPts val="0"/>
              </a:spcBef>
              <a:spcAft>
                <a:spcPts val="0"/>
              </a:spcAft>
              <a:buSzPts val="2800"/>
              <a:buNone/>
              <a:defRPr>
                <a:latin typeface="Roboto"/>
                <a:ea typeface="Roboto"/>
                <a:cs typeface="Roboto"/>
                <a:sym typeface="Roboto"/>
              </a:defRPr>
            </a:lvl9pPr>
          </a:lstStyle>
          <a:p>
            <a:endParaRPr/>
          </a:p>
        </p:txBody>
      </p:sp>
      <p:sp>
        <p:nvSpPr>
          <p:cNvPr id="171" name="Google Shape;171;p26"/>
          <p:cNvSpPr txBox="1">
            <a:spLocks noGrp="1"/>
          </p:cNvSpPr>
          <p:nvPr>
            <p:ph type="subTitle" idx="1"/>
          </p:nvPr>
        </p:nvSpPr>
        <p:spPr>
          <a:xfrm>
            <a:off x="1268902" y="2048150"/>
            <a:ext cx="2739900" cy="1248900"/>
          </a:xfrm>
          <a:prstGeom prst="rect">
            <a:avLst/>
          </a:prstGeom>
        </p:spPr>
        <p:txBody>
          <a:bodyPr spcFirstLastPara="1" wrap="square" lIns="91425" tIns="91425" rIns="91425" bIns="91425" anchor="t" anchorCtr="0">
            <a:noAutofit/>
          </a:bodyPr>
          <a:lstStyle>
            <a:lvl1pPr lvl="0" algn="ctr">
              <a:spcBef>
                <a:spcPts val="0"/>
              </a:spcBef>
              <a:spcAft>
                <a:spcPts val="0"/>
              </a:spcAft>
              <a:buSzPts val="1600"/>
              <a:buNone/>
              <a:defRPr sz="1400">
                <a:latin typeface="Open Sans"/>
                <a:ea typeface="Open Sans"/>
                <a:cs typeface="Open Sans"/>
                <a:sym typeface="Open Sans"/>
              </a:defRPr>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 Three Columns 1">
  <p:cSld name="CUSTOM_1">
    <p:spTree>
      <p:nvGrpSpPr>
        <p:cNvPr id="1" name="Shape 176"/>
        <p:cNvGrpSpPr/>
        <p:nvPr/>
      </p:nvGrpSpPr>
      <p:grpSpPr>
        <a:xfrm>
          <a:off x="0" y="0"/>
          <a:ext cx="0" cy="0"/>
          <a:chOff x="0" y="0"/>
          <a:chExt cx="0" cy="0"/>
        </a:xfrm>
      </p:grpSpPr>
      <p:pic>
        <p:nvPicPr>
          <p:cNvPr id="177" name="Google Shape;177;p28"/>
          <p:cNvPicPr preferRelativeResize="0"/>
          <p:nvPr/>
        </p:nvPicPr>
        <p:blipFill>
          <a:blip r:embed="rId2">
            <a:alphaModFix/>
          </a:blip>
          <a:stretch>
            <a:fillRect/>
          </a:stretch>
        </p:blipFill>
        <p:spPr>
          <a:xfrm>
            <a:off x="0" y="0"/>
            <a:ext cx="9143999" cy="5143500"/>
          </a:xfrm>
          <a:prstGeom prst="rect">
            <a:avLst/>
          </a:prstGeom>
          <a:noFill/>
          <a:ln>
            <a:noFill/>
          </a:ln>
        </p:spPr>
      </p:pic>
      <p:sp>
        <p:nvSpPr>
          <p:cNvPr id="178" name="Google Shape;178;p28"/>
          <p:cNvSpPr txBox="1">
            <a:spLocks noGrp="1"/>
          </p:cNvSpPr>
          <p:nvPr>
            <p:ph type="title"/>
          </p:nvPr>
        </p:nvSpPr>
        <p:spPr>
          <a:xfrm>
            <a:off x="3053175" y="440280"/>
            <a:ext cx="3035100" cy="4731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000">
                <a:latin typeface="Prompt"/>
                <a:ea typeface="Prompt"/>
                <a:cs typeface="Prompt"/>
                <a:sym typeface="Prompt"/>
              </a:defRPr>
            </a:lvl1pPr>
            <a:lvl2pPr lvl="1">
              <a:spcBef>
                <a:spcPts val="0"/>
              </a:spcBef>
              <a:spcAft>
                <a:spcPts val="0"/>
              </a:spcAft>
              <a:buSzPts val="2800"/>
              <a:buNone/>
              <a:defRPr>
                <a:latin typeface="Roboto"/>
                <a:ea typeface="Roboto"/>
                <a:cs typeface="Roboto"/>
                <a:sym typeface="Roboto"/>
              </a:defRPr>
            </a:lvl2pPr>
            <a:lvl3pPr lvl="2">
              <a:spcBef>
                <a:spcPts val="0"/>
              </a:spcBef>
              <a:spcAft>
                <a:spcPts val="0"/>
              </a:spcAft>
              <a:buSzPts val="2800"/>
              <a:buNone/>
              <a:defRPr>
                <a:latin typeface="Roboto"/>
                <a:ea typeface="Roboto"/>
                <a:cs typeface="Roboto"/>
                <a:sym typeface="Roboto"/>
              </a:defRPr>
            </a:lvl3pPr>
            <a:lvl4pPr lvl="3">
              <a:spcBef>
                <a:spcPts val="0"/>
              </a:spcBef>
              <a:spcAft>
                <a:spcPts val="0"/>
              </a:spcAft>
              <a:buSzPts val="2800"/>
              <a:buNone/>
              <a:defRPr>
                <a:latin typeface="Roboto"/>
                <a:ea typeface="Roboto"/>
                <a:cs typeface="Roboto"/>
                <a:sym typeface="Roboto"/>
              </a:defRPr>
            </a:lvl4pPr>
            <a:lvl5pPr lvl="4">
              <a:spcBef>
                <a:spcPts val="0"/>
              </a:spcBef>
              <a:spcAft>
                <a:spcPts val="0"/>
              </a:spcAft>
              <a:buSzPts val="2800"/>
              <a:buNone/>
              <a:defRPr>
                <a:latin typeface="Roboto"/>
                <a:ea typeface="Roboto"/>
                <a:cs typeface="Roboto"/>
                <a:sym typeface="Roboto"/>
              </a:defRPr>
            </a:lvl5pPr>
            <a:lvl6pPr lvl="5">
              <a:spcBef>
                <a:spcPts val="0"/>
              </a:spcBef>
              <a:spcAft>
                <a:spcPts val="0"/>
              </a:spcAft>
              <a:buSzPts val="2800"/>
              <a:buNone/>
              <a:defRPr>
                <a:latin typeface="Roboto"/>
                <a:ea typeface="Roboto"/>
                <a:cs typeface="Roboto"/>
                <a:sym typeface="Roboto"/>
              </a:defRPr>
            </a:lvl6pPr>
            <a:lvl7pPr lvl="6">
              <a:spcBef>
                <a:spcPts val="0"/>
              </a:spcBef>
              <a:spcAft>
                <a:spcPts val="0"/>
              </a:spcAft>
              <a:buSzPts val="2800"/>
              <a:buNone/>
              <a:defRPr>
                <a:latin typeface="Roboto"/>
                <a:ea typeface="Roboto"/>
                <a:cs typeface="Roboto"/>
                <a:sym typeface="Roboto"/>
              </a:defRPr>
            </a:lvl7pPr>
            <a:lvl8pPr lvl="7">
              <a:spcBef>
                <a:spcPts val="0"/>
              </a:spcBef>
              <a:spcAft>
                <a:spcPts val="0"/>
              </a:spcAft>
              <a:buSzPts val="2800"/>
              <a:buNone/>
              <a:defRPr>
                <a:latin typeface="Roboto"/>
                <a:ea typeface="Roboto"/>
                <a:cs typeface="Roboto"/>
                <a:sym typeface="Roboto"/>
              </a:defRPr>
            </a:lvl8pPr>
            <a:lvl9pPr lvl="8">
              <a:spcBef>
                <a:spcPts val="0"/>
              </a:spcBef>
              <a:spcAft>
                <a:spcPts val="0"/>
              </a:spcAft>
              <a:buSzPts val="2800"/>
              <a:buNone/>
              <a:defRPr>
                <a:latin typeface="Roboto"/>
                <a:ea typeface="Roboto"/>
                <a:cs typeface="Roboto"/>
                <a:sym typeface="Roboto"/>
              </a:defRPr>
            </a:lvl9pPr>
          </a:lstStyle>
          <a:p>
            <a:endParaRPr/>
          </a:p>
        </p:txBody>
      </p:sp>
      <p:sp>
        <p:nvSpPr>
          <p:cNvPr id="179" name="Google Shape;179;p28"/>
          <p:cNvSpPr txBox="1">
            <a:spLocks noGrp="1"/>
          </p:cNvSpPr>
          <p:nvPr>
            <p:ph type="subTitle" idx="1"/>
          </p:nvPr>
        </p:nvSpPr>
        <p:spPr>
          <a:xfrm>
            <a:off x="867073" y="3279609"/>
            <a:ext cx="1457700" cy="5430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1600"/>
              <a:buNone/>
              <a:defRPr sz="1500" b="1">
                <a:latin typeface="Prompt"/>
                <a:ea typeface="Prompt"/>
                <a:cs typeface="Prompt"/>
                <a:sym typeface="Prompt"/>
              </a:defRPr>
            </a:lvl1pPr>
            <a:lvl2pPr lvl="1">
              <a:spcBef>
                <a:spcPts val="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endParaRPr/>
          </a:p>
        </p:txBody>
      </p:sp>
      <p:sp>
        <p:nvSpPr>
          <p:cNvPr id="180" name="Google Shape;180;p28"/>
          <p:cNvSpPr txBox="1">
            <a:spLocks noGrp="1"/>
          </p:cNvSpPr>
          <p:nvPr>
            <p:ph type="subTitle" idx="2"/>
          </p:nvPr>
        </p:nvSpPr>
        <p:spPr>
          <a:xfrm>
            <a:off x="3849188" y="3279609"/>
            <a:ext cx="1471200" cy="5430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1600"/>
              <a:buNone/>
              <a:defRPr sz="1500" b="1">
                <a:latin typeface="Prompt"/>
                <a:ea typeface="Prompt"/>
                <a:cs typeface="Prompt"/>
                <a:sym typeface="Prompt"/>
              </a:defRPr>
            </a:lvl1pPr>
            <a:lvl2pPr lvl="1">
              <a:spcBef>
                <a:spcPts val="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endParaRPr/>
          </a:p>
        </p:txBody>
      </p:sp>
      <p:sp>
        <p:nvSpPr>
          <p:cNvPr id="181" name="Google Shape;181;p28"/>
          <p:cNvSpPr txBox="1">
            <a:spLocks noGrp="1"/>
          </p:cNvSpPr>
          <p:nvPr>
            <p:ph type="subTitle" idx="3"/>
          </p:nvPr>
        </p:nvSpPr>
        <p:spPr>
          <a:xfrm>
            <a:off x="6831752" y="3279609"/>
            <a:ext cx="1457700" cy="5430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1600"/>
              <a:buNone/>
              <a:defRPr sz="1500" b="1">
                <a:latin typeface="Prompt"/>
                <a:ea typeface="Prompt"/>
                <a:cs typeface="Prompt"/>
                <a:sym typeface="Prompt"/>
              </a:defRPr>
            </a:lvl1pPr>
            <a:lvl2pPr lvl="1">
              <a:spcBef>
                <a:spcPts val="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endParaRPr/>
          </a:p>
        </p:txBody>
      </p:sp>
      <p:sp>
        <p:nvSpPr>
          <p:cNvPr id="182" name="Google Shape;182;p28"/>
          <p:cNvSpPr txBox="1">
            <a:spLocks noGrp="1"/>
          </p:cNvSpPr>
          <p:nvPr>
            <p:ph type="subTitle" idx="4"/>
          </p:nvPr>
        </p:nvSpPr>
        <p:spPr>
          <a:xfrm>
            <a:off x="613873" y="3620351"/>
            <a:ext cx="1964100" cy="950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1400">
                <a:latin typeface="Open Sans Light"/>
                <a:ea typeface="Open Sans Light"/>
                <a:cs typeface="Open Sans Light"/>
                <a:sym typeface="Open Sans Light"/>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183" name="Google Shape;183;p28"/>
          <p:cNvSpPr txBox="1">
            <a:spLocks noGrp="1"/>
          </p:cNvSpPr>
          <p:nvPr>
            <p:ph type="subTitle" idx="5"/>
          </p:nvPr>
        </p:nvSpPr>
        <p:spPr>
          <a:xfrm>
            <a:off x="3606638" y="3620351"/>
            <a:ext cx="1956300" cy="950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1400">
                <a:latin typeface="Open Sans Light"/>
                <a:ea typeface="Open Sans Light"/>
                <a:cs typeface="Open Sans Light"/>
                <a:sym typeface="Open Sans Light"/>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184" name="Google Shape;184;p28"/>
          <p:cNvSpPr txBox="1">
            <a:spLocks noGrp="1"/>
          </p:cNvSpPr>
          <p:nvPr>
            <p:ph type="subTitle" idx="6"/>
          </p:nvPr>
        </p:nvSpPr>
        <p:spPr>
          <a:xfrm>
            <a:off x="6591602" y="3620351"/>
            <a:ext cx="1938000" cy="950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1400">
                <a:latin typeface="Open Sans Light"/>
                <a:ea typeface="Open Sans Light"/>
                <a:cs typeface="Open Sans Light"/>
                <a:sym typeface="Open Sans Light"/>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2">
  <p:cSld name="Title and body 2">
    <p:spTree>
      <p:nvGrpSpPr>
        <p:cNvPr id="1" name="Shape 90"/>
        <p:cNvGrpSpPr/>
        <p:nvPr/>
      </p:nvGrpSpPr>
      <p:grpSpPr>
        <a:xfrm>
          <a:off x="0" y="0"/>
          <a:ext cx="0" cy="0"/>
          <a:chOff x="0" y="0"/>
          <a:chExt cx="0" cy="0"/>
        </a:xfrm>
      </p:grpSpPr>
      <p:pic>
        <p:nvPicPr>
          <p:cNvPr id="91" name="Google Shape;91;p18"/>
          <p:cNvPicPr preferRelativeResize="0"/>
          <p:nvPr/>
        </p:nvPicPr>
        <p:blipFill>
          <a:blip r:embed="rId2">
            <a:alphaModFix/>
          </a:blip>
          <a:stretch>
            <a:fillRect/>
          </a:stretch>
        </p:blipFill>
        <p:spPr>
          <a:xfrm>
            <a:off x="0" y="0"/>
            <a:ext cx="9143999" cy="5143500"/>
          </a:xfrm>
          <a:prstGeom prst="rect">
            <a:avLst/>
          </a:prstGeom>
          <a:noFill/>
          <a:ln>
            <a:noFill/>
          </a:ln>
        </p:spPr>
      </p:pic>
      <p:sp>
        <p:nvSpPr>
          <p:cNvPr id="92" name="Google Shape;92;p18"/>
          <p:cNvSpPr txBox="1">
            <a:spLocks noGrp="1"/>
          </p:cNvSpPr>
          <p:nvPr>
            <p:ph type="subTitle" idx="1"/>
          </p:nvPr>
        </p:nvSpPr>
        <p:spPr>
          <a:xfrm>
            <a:off x="2595750" y="3716375"/>
            <a:ext cx="3952500" cy="906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00" b="0">
                <a:latin typeface="Open Sans"/>
                <a:ea typeface="Open Sans"/>
                <a:cs typeface="Open Sans"/>
                <a:sym typeface="Open Sans"/>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93" name="Google Shape;93;p18"/>
          <p:cNvSpPr txBox="1">
            <a:spLocks noGrp="1"/>
          </p:cNvSpPr>
          <p:nvPr>
            <p:ph type="title"/>
          </p:nvPr>
        </p:nvSpPr>
        <p:spPr>
          <a:xfrm>
            <a:off x="2740554" y="2871183"/>
            <a:ext cx="3665400" cy="755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3000">
                <a:latin typeface="Prompt"/>
                <a:ea typeface="Prompt"/>
                <a:cs typeface="Prompt"/>
                <a:sym typeface="Prompt"/>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Tree>
    <p:extLst>
      <p:ext uri="{BB962C8B-B14F-4D97-AF65-F5344CB8AC3E}">
        <p14:creationId xmlns:p14="http://schemas.microsoft.com/office/powerpoint/2010/main" val="187415300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42"/>
        <p:cNvGrpSpPr/>
        <p:nvPr/>
      </p:nvGrpSpPr>
      <p:grpSpPr>
        <a:xfrm>
          <a:off x="0" y="0"/>
          <a:ext cx="0" cy="0"/>
          <a:chOff x="0" y="0"/>
          <a:chExt cx="0" cy="0"/>
        </a:xfrm>
      </p:grpSpPr>
      <p:pic>
        <p:nvPicPr>
          <p:cNvPr id="43" name="Google Shape;43;p6"/>
          <p:cNvPicPr preferRelativeResize="0"/>
          <p:nvPr/>
        </p:nvPicPr>
        <p:blipFill>
          <a:blip r:embed="rId2">
            <a:alphaModFix/>
          </a:blip>
          <a:stretch>
            <a:fillRect/>
          </a:stretch>
        </p:blipFill>
        <p:spPr>
          <a:xfrm>
            <a:off x="0" y="0"/>
            <a:ext cx="9143999" cy="5143500"/>
          </a:xfrm>
          <a:prstGeom prst="rect">
            <a:avLst/>
          </a:prstGeom>
          <a:noFill/>
          <a:ln>
            <a:noFill/>
          </a:ln>
        </p:spPr>
      </p:pic>
      <p:sp>
        <p:nvSpPr>
          <p:cNvPr id="44" name="Google Shape;44;p6"/>
          <p:cNvSpPr txBox="1">
            <a:spLocks noGrp="1"/>
          </p:cNvSpPr>
          <p:nvPr>
            <p:ph type="title"/>
          </p:nvPr>
        </p:nvSpPr>
        <p:spPr>
          <a:xfrm>
            <a:off x="2465400" y="342350"/>
            <a:ext cx="4213200" cy="6780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000">
                <a:latin typeface="Prompt"/>
                <a:ea typeface="Prompt"/>
                <a:cs typeface="Prompt"/>
                <a:sym typeface="Prompt"/>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Tree>
    <p:extLst>
      <p:ext uri="{BB962C8B-B14F-4D97-AF65-F5344CB8AC3E}">
        <p14:creationId xmlns:p14="http://schemas.microsoft.com/office/powerpoint/2010/main" val="2582964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2">
  <p:cSld name="Section Header 2">
    <p:spTree>
      <p:nvGrpSpPr>
        <p:cNvPr id="1" name="Shape 69"/>
        <p:cNvGrpSpPr/>
        <p:nvPr/>
      </p:nvGrpSpPr>
      <p:grpSpPr>
        <a:xfrm>
          <a:off x="0" y="0"/>
          <a:ext cx="0" cy="0"/>
          <a:chOff x="0" y="0"/>
          <a:chExt cx="0" cy="0"/>
        </a:xfrm>
      </p:grpSpPr>
      <p:sp>
        <p:nvSpPr>
          <p:cNvPr id="70" name="Google Shape;70;p14"/>
          <p:cNvSpPr txBox="1">
            <a:spLocks noGrp="1"/>
          </p:cNvSpPr>
          <p:nvPr>
            <p:ph type="title"/>
          </p:nvPr>
        </p:nvSpPr>
        <p:spPr>
          <a:xfrm>
            <a:off x="2925447" y="2322321"/>
            <a:ext cx="3291900" cy="675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3000">
                <a:latin typeface="Prompt"/>
                <a:ea typeface="Prompt"/>
                <a:cs typeface="Prompt"/>
                <a:sym typeface="Prompt"/>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1" name="Google Shape;71;p14"/>
          <p:cNvSpPr txBox="1">
            <a:spLocks noGrp="1"/>
          </p:cNvSpPr>
          <p:nvPr>
            <p:ph type="title" idx="2" hasCustomPrompt="1"/>
          </p:nvPr>
        </p:nvSpPr>
        <p:spPr>
          <a:xfrm>
            <a:off x="2937897" y="1223348"/>
            <a:ext cx="3267000" cy="1377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400"/>
              <a:buNone/>
              <a:defRPr sz="9000">
                <a:latin typeface="Prompt"/>
                <a:ea typeface="Prompt"/>
                <a:cs typeface="Prompt"/>
                <a:sym typeface="Prompt"/>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pic>
        <p:nvPicPr>
          <p:cNvPr id="72" name="Google Shape;72;p14"/>
          <p:cNvPicPr preferRelativeResize="0"/>
          <p:nvPr/>
        </p:nvPicPr>
        <p:blipFill>
          <a:blip r:embed="rId2">
            <a:alphaModFix/>
          </a:blip>
          <a:stretch>
            <a:fillRect/>
          </a:stretch>
        </p:blipFill>
        <p:spPr>
          <a:xfrm>
            <a:off x="0" y="3"/>
            <a:ext cx="9144000" cy="6857994"/>
          </a:xfrm>
          <a:prstGeom prst="rect">
            <a:avLst/>
          </a:prstGeom>
          <a:noFill/>
          <a:ln>
            <a:noFill/>
          </a:ln>
        </p:spPr>
      </p:pic>
      <p:sp>
        <p:nvSpPr>
          <p:cNvPr id="73" name="Google Shape;73;p14"/>
          <p:cNvSpPr txBox="1">
            <a:spLocks noGrp="1"/>
          </p:cNvSpPr>
          <p:nvPr>
            <p:ph type="subTitle" idx="1"/>
          </p:nvPr>
        </p:nvSpPr>
        <p:spPr>
          <a:xfrm>
            <a:off x="2431647" y="3097260"/>
            <a:ext cx="4279500" cy="634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1400">
                <a:solidFill>
                  <a:schemeClr val="dk1"/>
                </a:solidFill>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Tree>
    <p:extLst>
      <p:ext uri="{BB962C8B-B14F-4D97-AF65-F5344CB8AC3E}">
        <p14:creationId xmlns:p14="http://schemas.microsoft.com/office/powerpoint/2010/main" val="128482647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hree columns 1">
  <p:cSld name="Title and three columns 1">
    <p:spTree>
      <p:nvGrpSpPr>
        <p:cNvPr id="1" name="Shape 74"/>
        <p:cNvGrpSpPr/>
        <p:nvPr/>
      </p:nvGrpSpPr>
      <p:grpSpPr>
        <a:xfrm>
          <a:off x="0" y="0"/>
          <a:ext cx="0" cy="0"/>
          <a:chOff x="0" y="0"/>
          <a:chExt cx="0" cy="0"/>
        </a:xfrm>
      </p:grpSpPr>
      <p:pic>
        <p:nvPicPr>
          <p:cNvPr id="75" name="Google Shape;75;p15"/>
          <p:cNvPicPr preferRelativeResize="0"/>
          <p:nvPr/>
        </p:nvPicPr>
        <p:blipFill>
          <a:blip r:embed="rId2">
            <a:alphaModFix/>
          </a:blip>
          <a:stretch>
            <a:fillRect/>
          </a:stretch>
        </p:blipFill>
        <p:spPr>
          <a:xfrm>
            <a:off x="0" y="0"/>
            <a:ext cx="9143999" cy="5143500"/>
          </a:xfrm>
          <a:prstGeom prst="rect">
            <a:avLst/>
          </a:prstGeom>
          <a:noFill/>
          <a:ln>
            <a:noFill/>
          </a:ln>
        </p:spPr>
      </p:pic>
      <p:sp>
        <p:nvSpPr>
          <p:cNvPr id="76" name="Google Shape;76;p15"/>
          <p:cNvSpPr txBox="1">
            <a:spLocks noGrp="1"/>
          </p:cNvSpPr>
          <p:nvPr>
            <p:ph type="title"/>
          </p:nvPr>
        </p:nvSpPr>
        <p:spPr>
          <a:xfrm>
            <a:off x="3126000" y="347608"/>
            <a:ext cx="2892000" cy="1063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3000">
                <a:latin typeface="Prompt"/>
                <a:ea typeface="Prompt"/>
                <a:cs typeface="Prompt"/>
                <a:sym typeface="Prompt"/>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7" name="Google Shape;77;p15"/>
          <p:cNvSpPr txBox="1">
            <a:spLocks noGrp="1"/>
          </p:cNvSpPr>
          <p:nvPr>
            <p:ph type="subTitle" idx="1"/>
          </p:nvPr>
        </p:nvSpPr>
        <p:spPr>
          <a:xfrm>
            <a:off x="1049049" y="2885978"/>
            <a:ext cx="1297800" cy="364800"/>
          </a:xfrm>
          <a:prstGeom prst="rect">
            <a:avLst/>
          </a:prstGeom>
        </p:spPr>
        <p:txBody>
          <a:bodyPr spcFirstLastPara="1" wrap="square" lIns="91425" tIns="91425" rIns="91425" bIns="91425" anchor="t" anchorCtr="0">
            <a:noAutofit/>
          </a:bodyPr>
          <a:lstStyle>
            <a:lvl1pPr lvl="0" algn="ctr">
              <a:spcBef>
                <a:spcPts val="0"/>
              </a:spcBef>
              <a:spcAft>
                <a:spcPts val="0"/>
              </a:spcAft>
              <a:buSzPts val="1600"/>
              <a:buNone/>
              <a:defRPr sz="1500" b="1">
                <a:latin typeface="Prompt"/>
                <a:ea typeface="Prompt"/>
                <a:cs typeface="Prompt"/>
                <a:sym typeface="Prompt"/>
              </a:defRPr>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endParaRPr/>
          </a:p>
        </p:txBody>
      </p:sp>
      <p:sp>
        <p:nvSpPr>
          <p:cNvPr id="78" name="Google Shape;78;p15"/>
          <p:cNvSpPr txBox="1">
            <a:spLocks noGrp="1"/>
          </p:cNvSpPr>
          <p:nvPr>
            <p:ph type="subTitle" idx="2"/>
          </p:nvPr>
        </p:nvSpPr>
        <p:spPr>
          <a:xfrm>
            <a:off x="3923100" y="2885978"/>
            <a:ext cx="1297800" cy="364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sz="1500" b="1">
                <a:latin typeface="Prompt"/>
                <a:ea typeface="Prompt"/>
                <a:cs typeface="Prompt"/>
                <a:sym typeface="Prompt"/>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79" name="Google Shape;79;p15"/>
          <p:cNvSpPr txBox="1">
            <a:spLocks noGrp="1"/>
          </p:cNvSpPr>
          <p:nvPr>
            <p:ph type="subTitle" idx="3"/>
          </p:nvPr>
        </p:nvSpPr>
        <p:spPr>
          <a:xfrm>
            <a:off x="6818532" y="2885978"/>
            <a:ext cx="1297800" cy="364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sz="1500" b="1">
                <a:latin typeface="Prompt"/>
                <a:ea typeface="Prompt"/>
                <a:cs typeface="Prompt"/>
                <a:sym typeface="Prompt"/>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80" name="Google Shape;80;p15"/>
          <p:cNvSpPr txBox="1">
            <a:spLocks noGrp="1"/>
          </p:cNvSpPr>
          <p:nvPr>
            <p:ph type="subTitle" idx="4"/>
          </p:nvPr>
        </p:nvSpPr>
        <p:spPr>
          <a:xfrm>
            <a:off x="547599" y="3228511"/>
            <a:ext cx="2300700" cy="911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sz="1400">
                <a:latin typeface="Open Sans"/>
                <a:ea typeface="Open Sans"/>
                <a:cs typeface="Open Sans"/>
                <a:sym typeface="Open Sans"/>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81" name="Google Shape;81;p15"/>
          <p:cNvSpPr txBox="1">
            <a:spLocks noGrp="1"/>
          </p:cNvSpPr>
          <p:nvPr>
            <p:ph type="subTitle" idx="5"/>
          </p:nvPr>
        </p:nvSpPr>
        <p:spPr>
          <a:xfrm>
            <a:off x="3421650" y="3228511"/>
            <a:ext cx="2300700" cy="911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sz="1400">
                <a:latin typeface="Open Sans"/>
                <a:ea typeface="Open Sans"/>
                <a:cs typeface="Open Sans"/>
                <a:sym typeface="Open Sans"/>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82" name="Google Shape;82;p15"/>
          <p:cNvSpPr txBox="1">
            <a:spLocks noGrp="1"/>
          </p:cNvSpPr>
          <p:nvPr>
            <p:ph type="subTitle" idx="6"/>
          </p:nvPr>
        </p:nvSpPr>
        <p:spPr>
          <a:xfrm>
            <a:off x="6317082" y="3228511"/>
            <a:ext cx="2300700" cy="911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sz="1400">
                <a:solidFill>
                  <a:schemeClr val="dk1"/>
                </a:solidFill>
                <a:latin typeface="Open Sans"/>
                <a:ea typeface="Open Sans"/>
                <a:cs typeface="Open Sans"/>
                <a:sym typeface="Open Sans"/>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Tree>
    <p:extLst>
      <p:ext uri="{BB962C8B-B14F-4D97-AF65-F5344CB8AC3E}">
        <p14:creationId xmlns:p14="http://schemas.microsoft.com/office/powerpoint/2010/main" val="31344995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59"/>
        <p:cNvGrpSpPr/>
        <p:nvPr/>
      </p:nvGrpSpPr>
      <p:grpSpPr>
        <a:xfrm>
          <a:off x="0" y="0"/>
          <a:ext cx="0" cy="0"/>
          <a:chOff x="0" y="0"/>
          <a:chExt cx="0" cy="0"/>
        </a:xfrm>
      </p:grpSpPr>
      <p:pic>
        <p:nvPicPr>
          <p:cNvPr id="60" name="Google Shape;60;p11"/>
          <p:cNvPicPr preferRelativeResize="0"/>
          <p:nvPr/>
        </p:nvPicPr>
        <p:blipFill>
          <a:blip r:embed="rId2">
            <a:alphaModFix/>
          </a:blip>
          <a:stretch>
            <a:fillRect/>
          </a:stretch>
        </p:blipFill>
        <p:spPr>
          <a:xfrm>
            <a:off x="0" y="0"/>
            <a:ext cx="9143999" cy="5143500"/>
          </a:xfrm>
          <a:prstGeom prst="rect">
            <a:avLst/>
          </a:prstGeom>
          <a:noFill/>
          <a:ln>
            <a:noFill/>
          </a:ln>
        </p:spPr>
      </p:pic>
      <p:sp>
        <p:nvSpPr>
          <p:cNvPr id="61" name="Google Shape;61;p11"/>
          <p:cNvSpPr txBox="1">
            <a:spLocks noGrp="1"/>
          </p:cNvSpPr>
          <p:nvPr>
            <p:ph type="title" hasCustomPrompt="1"/>
          </p:nvPr>
        </p:nvSpPr>
        <p:spPr>
          <a:xfrm>
            <a:off x="720000" y="1385856"/>
            <a:ext cx="77382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9000">
                <a:latin typeface="Prompt"/>
                <a:ea typeface="Prompt"/>
                <a:cs typeface="Prompt"/>
                <a:sym typeface="Prompt"/>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62" name="Google Shape;62;p11"/>
          <p:cNvSpPr txBox="1">
            <a:spLocks noGrp="1"/>
          </p:cNvSpPr>
          <p:nvPr>
            <p:ph type="subTitle" idx="1"/>
          </p:nvPr>
        </p:nvSpPr>
        <p:spPr>
          <a:xfrm>
            <a:off x="720000" y="3351669"/>
            <a:ext cx="7704000" cy="4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latin typeface="Open Sans"/>
                <a:ea typeface="Open Sans"/>
                <a:cs typeface="Open Sans"/>
                <a:sym typeface="Open Sans"/>
              </a:defRPr>
            </a:lvl1pPr>
            <a:lvl2pPr lvl="1" algn="ctr" rtl="0">
              <a:lnSpc>
                <a:spcPct val="100000"/>
              </a:lnSpc>
              <a:spcBef>
                <a:spcPts val="0"/>
              </a:spcBef>
              <a:spcAft>
                <a:spcPts val="0"/>
              </a:spcAft>
              <a:buNone/>
              <a:defRPr sz="1400">
                <a:latin typeface="Open Sans"/>
                <a:ea typeface="Open Sans"/>
                <a:cs typeface="Open Sans"/>
                <a:sym typeface="Open Sans"/>
              </a:defRPr>
            </a:lvl2pPr>
            <a:lvl3pPr lvl="2" algn="ctr" rtl="0">
              <a:lnSpc>
                <a:spcPct val="100000"/>
              </a:lnSpc>
              <a:spcBef>
                <a:spcPts val="0"/>
              </a:spcBef>
              <a:spcAft>
                <a:spcPts val="0"/>
              </a:spcAft>
              <a:buNone/>
              <a:defRPr sz="1400">
                <a:latin typeface="Open Sans"/>
                <a:ea typeface="Open Sans"/>
                <a:cs typeface="Open Sans"/>
                <a:sym typeface="Open Sans"/>
              </a:defRPr>
            </a:lvl3pPr>
            <a:lvl4pPr lvl="3" algn="ctr" rtl="0">
              <a:lnSpc>
                <a:spcPct val="100000"/>
              </a:lnSpc>
              <a:spcBef>
                <a:spcPts val="0"/>
              </a:spcBef>
              <a:spcAft>
                <a:spcPts val="0"/>
              </a:spcAft>
              <a:buNone/>
              <a:defRPr sz="1400">
                <a:latin typeface="Open Sans"/>
                <a:ea typeface="Open Sans"/>
                <a:cs typeface="Open Sans"/>
                <a:sym typeface="Open Sans"/>
              </a:defRPr>
            </a:lvl4pPr>
            <a:lvl5pPr lvl="4" algn="ctr" rtl="0">
              <a:lnSpc>
                <a:spcPct val="100000"/>
              </a:lnSpc>
              <a:spcBef>
                <a:spcPts val="0"/>
              </a:spcBef>
              <a:spcAft>
                <a:spcPts val="0"/>
              </a:spcAft>
              <a:buNone/>
              <a:defRPr sz="1400">
                <a:latin typeface="Open Sans"/>
                <a:ea typeface="Open Sans"/>
                <a:cs typeface="Open Sans"/>
                <a:sym typeface="Open Sans"/>
              </a:defRPr>
            </a:lvl5pPr>
            <a:lvl6pPr lvl="5" algn="ctr" rtl="0">
              <a:lnSpc>
                <a:spcPct val="100000"/>
              </a:lnSpc>
              <a:spcBef>
                <a:spcPts val="0"/>
              </a:spcBef>
              <a:spcAft>
                <a:spcPts val="0"/>
              </a:spcAft>
              <a:buNone/>
              <a:defRPr sz="1400">
                <a:latin typeface="Open Sans"/>
                <a:ea typeface="Open Sans"/>
                <a:cs typeface="Open Sans"/>
                <a:sym typeface="Open Sans"/>
              </a:defRPr>
            </a:lvl6pPr>
            <a:lvl7pPr lvl="6" algn="ctr" rtl="0">
              <a:lnSpc>
                <a:spcPct val="100000"/>
              </a:lnSpc>
              <a:spcBef>
                <a:spcPts val="0"/>
              </a:spcBef>
              <a:spcAft>
                <a:spcPts val="0"/>
              </a:spcAft>
              <a:buNone/>
              <a:defRPr sz="1400">
                <a:latin typeface="Open Sans"/>
                <a:ea typeface="Open Sans"/>
                <a:cs typeface="Open Sans"/>
                <a:sym typeface="Open Sans"/>
              </a:defRPr>
            </a:lvl7pPr>
            <a:lvl8pPr lvl="7" algn="ctr" rtl="0">
              <a:lnSpc>
                <a:spcPct val="100000"/>
              </a:lnSpc>
              <a:spcBef>
                <a:spcPts val="0"/>
              </a:spcBef>
              <a:spcAft>
                <a:spcPts val="0"/>
              </a:spcAft>
              <a:buNone/>
              <a:defRPr sz="1400">
                <a:latin typeface="Open Sans"/>
                <a:ea typeface="Open Sans"/>
                <a:cs typeface="Open Sans"/>
                <a:sym typeface="Open Sans"/>
              </a:defRPr>
            </a:lvl8pPr>
            <a:lvl9pPr lvl="8" algn="ctr" rtl="0">
              <a:lnSpc>
                <a:spcPct val="100000"/>
              </a:lnSpc>
              <a:spcBef>
                <a:spcPts val="0"/>
              </a:spcBef>
              <a:spcAft>
                <a:spcPts val="0"/>
              </a:spcAft>
              <a:buNone/>
              <a:defRPr sz="1400">
                <a:latin typeface="Open Sans"/>
                <a:ea typeface="Open Sans"/>
                <a:cs typeface="Open Sans"/>
                <a:sym typeface="Open Sans"/>
              </a:defRPr>
            </a:lvl9pPr>
          </a:lstStyle>
          <a:p>
            <a:endParaRPr/>
          </a:p>
        </p:txBody>
      </p:sp>
    </p:spTree>
    <p:extLst>
      <p:ext uri="{BB962C8B-B14F-4D97-AF65-F5344CB8AC3E}">
        <p14:creationId xmlns:p14="http://schemas.microsoft.com/office/powerpoint/2010/main" val="382133525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hree columns">
  <p:cSld name="Title and three columns">
    <p:spTree>
      <p:nvGrpSpPr>
        <p:cNvPr id="1" name="Shape 126"/>
        <p:cNvGrpSpPr/>
        <p:nvPr/>
      </p:nvGrpSpPr>
      <p:grpSpPr>
        <a:xfrm>
          <a:off x="0" y="0"/>
          <a:ext cx="0" cy="0"/>
          <a:chOff x="0" y="0"/>
          <a:chExt cx="0" cy="0"/>
        </a:xfrm>
      </p:grpSpPr>
      <p:pic>
        <p:nvPicPr>
          <p:cNvPr id="127" name="Google Shape;127;p22"/>
          <p:cNvPicPr preferRelativeResize="0"/>
          <p:nvPr/>
        </p:nvPicPr>
        <p:blipFill>
          <a:blip r:embed="rId2">
            <a:alphaModFix/>
          </a:blip>
          <a:stretch>
            <a:fillRect/>
          </a:stretch>
        </p:blipFill>
        <p:spPr>
          <a:xfrm>
            <a:off x="0" y="0"/>
            <a:ext cx="9143999" cy="5143500"/>
          </a:xfrm>
          <a:prstGeom prst="rect">
            <a:avLst/>
          </a:prstGeom>
          <a:noFill/>
          <a:ln>
            <a:noFill/>
          </a:ln>
        </p:spPr>
      </p:pic>
      <p:sp>
        <p:nvSpPr>
          <p:cNvPr id="128" name="Google Shape;128;p22"/>
          <p:cNvSpPr txBox="1">
            <a:spLocks noGrp="1"/>
          </p:cNvSpPr>
          <p:nvPr>
            <p:ph type="subTitle" idx="1"/>
          </p:nvPr>
        </p:nvSpPr>
        <p:spPr>
          <a:xfrm>
            <a:off x="3444340" y="1551812"/>
            <a:ext cx="1899000" cy="478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500" b="1">
                <a:latin typeface="Prompt"/>
                <a:ea typeface="Prompt"/>
                <a:cs typeface="Prompt"/>
                <a:sym typeface="Prompt"/>
              </a:defRPr>
            </a:lvl1pPr>
            <a:lvl2pPr lvl="1" rtl="0">
              <a:lnSpc>
                <a:spcPct val="100000"/>
              </a:lnSpc>
              <a:spcBef>
                <a:spcPts val="0"/>
              </a:spcBef>
              <a:spcAft>
                <a:spcPts val="0"/>
              </a:spcAft>
              <a:buNone/>
              <a:defRPr sz="1500" b="1">
                <a:latin typeface="Prompt"/>
                <a:ea typeface="Prompt"/>
                <a:cs typeface="Prompt"/>
                <a:sym typeface="Prompt"/>
              </a:defRPr>
            </a:lvl2pPr>
            <a:lvl3pPr lvl="2" rtl="0">
              <a:lnSpc>
                <a:spcPct val="100000"/>
              </a:lnSpc>
              <a:spcBef>
                <a:spcPts val="0"/>
              </a:spcBef>
              <a:spcAft>
                <a:spcPts val="0"/>
              </a:spcAft>
              <a:buNone/>
              <a:defRPr sz="1500" b="1">
                <a:latin typeface="Prompt"/>
                <a:ea typeface="Prompt"/>
                <a:cs typeface="Prompt"/>
                <a:sym typeface="Prompt"/>
              </a:defRPr>
            </a:lvl3pPr>
            <a:lvl4pPr lvl="3" rtl="0">
              <a:lnSpc>
                <a:spcPct val="100000"/>
              </a:lnSpc>
              <a:spcBef>
                <a:spcPts val="0"/>
              </a:spcBef>
              <a:spcAft>
                <a:spcPts val="0"/>
              </a:spcAft>
              <a:buNone/>
              <a:defRPr sz="1500" b="1">
                <a:latin typeface="Prompt"/>
                <a:ea typeface="Prompt"/>
                <a:cs typeface="Prompt"/>
                <a:sym typeface="Prompt"/>
              </a:defRPr>
            </a:lvl4pPr>
            <a:lvl5pPr lvl="4" rtl="0">
              <a:lnSpc>
                <a:spcPct val="100000"/>
              </a:lnSpc>
              <a:spcBef>
                <a:spcPts val="0"/>
              </a:spcBef>
              <a:spcAft>
                <a:spcPts val="0"/>
              </a:spcAft>
              <a:buNone/>
              <a:defRPr sz="1500" b="1">
                <a:latin typeface="Prompt"/>
                <a:ea typeface="Prompt"/>
                <a:cs typeface="Prompt"/>
                <a:sym typeface="Prompt"/>
              </a:defRPr>
            </a:lvl5pPr>
            <a:lvl6pPr lvl="5" rtl="0">
              <a:lnSpc>
                <a:spcPct val="100000"/>
              </a:lnSpc>
              <a:spcBef>
                <a:spcPts val="0"/>
              </a:spcBef>
              <a:spcAft>
                <a:spcPts val="0"/>
              </a:spcAft>
              <a:buNone/>
              <a:defRPr sz="1500" b="1">
                <a:latin typeface="Prompt"/>
                <a:ea typeface="Prompt"/>
                <a:cs typeface="Prompt"/>
                <a:sym typeface="Prompt"/>
              </a:defRPr>
            </a:lvl6pPr>
            <a:lvl7pPr lvl="6" rtl="0">
              <a:lnSpc>
                <a:spcPct val="100000"/>
              </a:lnSpc>
              <a:spcBef>
                <a:spcPts val="0"/>
              </a:spcBef>
              <a:spcAft>
                <a:spcPts val="0"/>
              </a:spcAft>
              <a:buNone/>
              <a:defRPr sz="1500" b="1">
                <a:latin typeface="Prompt"/>
                <a:ea typeface="Prompt"/>
                <a:cs typeface="Prompt"/>
                <a:sym typeface="Prompt"/>
              </a:defRPr>
            </a:lvl7pPr>
            <a:lvl8pPr lvl="7" rtl="0">
              <a:lnSpc>
                <a:spcPct val="100000"/>
              </a:lnSpc>
              <a:spcBef>
                <a:spcPts val="0"/>
              </a:spcBef>
              <a:spcAft>
                <a:spcPts val="0"/>
              </a:spcAft>
              <a:buNone/>
              <a:defRPr sz="1500" b="1">
                <a:latin typeface="Prompt"/>
                <a:ea typeface="Prompt"/>
                <a:cs typeface="Prompt"/>
                <a:sym typeface="Prompt"/>
              </a:defRPr>
            </a:lvl8pPr>
            <a:lvl9pPr lvl="8" rtl="0">
              <a:lnSpc>
                <a:spcPct val="100000"/>
              </a:lnSpc>
              <a:spcBef>
                <a:spcPts val="0"/>
              </a:spcBef>
              <a:spcAft>
                <a:spcPts val="0"/>
              </a:spcAft>
              <a:buNone/>
              <a:defRPr sz="1500" b="1">
                <a:latin typeface="Prompt"/>
                <a:ea typeface="Prompt"/>
                <a:cs typeface="Prompt"/>
                <a:sym typeface="Prompt"/>
              </a:defRPr>
            </a:lvl9pPr>
          </a:lstStyle>
          <a:p>
            <a:endParaRPr/>
          </a:p>
        </p:txBody>
      </p:sp>
      <p:sp>
        <p:nvSpPr>
          <p:cNvPr id="129" name="Google Shape;129;p22"/>
          <p:cNvSpPr txBox="1">
            <a:spLocks noGrp="1"/>
          </p:cNvSpPr>
          <p:nvPr>
            <p:ph type="subTitle" idx="2"/>
          </p:nvPr>
        </p:nvSpPr>
        <p:spPr>
          <a:xfrm>
            <a:off x="690264" y="1551812"/>
            <a:ext cx="1899000" cy="478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500" b="1">
                <a:latin typeface="Prompt"/>
                <a:ea typeface="Prompt"/>
                <a:cs typeface="Prompt"/>
                <a:sym typeface="Prompt"/>
              </a:defRPr>
            </a:lvl1pPr>
            <a:lvl2pPr lvl="1" rtl="0">
              <a:lnSpc>
                <a:spcPct val="100000"/>
              </a:lnSpc>
              <a:spcBef>
                <a:spcPts val="0"/>
              </a:spcBef>
              <a:spcAft>
                <a:spcPts val="0"/>
              </a:spcAft>
              <a:buNone/>
              <a:defRPr sz="1500" b="1">
                <a:latin typeface="Prompt"/>
                <a:ea typeface="Prompt"/>
                <a:cs typeface="Prompt"/>
                <a:sym typeface="Prompt"/>
              </a:defRPr>
            </a:lvl2pPr>
            <a:lvl3pPr lvl="2" rtl="0">
              <a:lnSpc>
                <a:spcPct val="100000"/>
              </a:lnSpc>
              <a:spcBef>
                <a:spcPts val="0"/>
              </a:spcBef>
              <a:spcAft>
                <a:spcPts val="0"/>
              </a:spcAft>
              <a:buNone/>
              <a:defRPr sz="1500" b="1">
                <a:latin typeface="Prompt"/>
                <a:ea typeface="Prompt"/>
                <a:cs typeface="Prompt"/>
                <a:sym typeface="Prompt"/>
              </a:defRPr>
            </a:lvl3pPr>
            <a:lvl4pPr lvl="3" rtl="0">
              <a:lnSpc>
                <a:spcPct val="100000"/>
              </a:lnSpc>
              <a:spcBef>
                <a:spcPts val="0"/>
              </a:spcBef>
              <a:spcAft>
                <a:spcPts val="0"/>
              </a:spcAft>
              <a:buNone/>
              <a:defRPr sz="1500" b="1">
                <a:latin typeface="Prompt"/>
                <a:ea typeface="Prompt"/>
                <a:cs typeface="Prompt"/>
                <a:sym typeface="Prompt"/>
              </a:defRPr>
            </a:lvl4pPr>
            <a:lvl5pPr lvl="4" rtl="0">
              <a:lnSpc>
                <a:spcPct val="100000"/>
              </a:lnSpc>
              <a:spcBef>
                <a:spcPts val="0"/>
              </a:spcBef>
              <a:spcAft>
                <a:spcPts val="0"/>
              </a:spcAft>
              <a:buNone/>
              <a:defRPr sz="1500" b="1">
                <a:latin typeface="Prompt"/>
                <a:ea typeface="Prompt"/>
                <a:cs typeface="Prompt"/>
                <a:sym typeface="Prompt"/>
              </a:defRPr>
            </a:lvl5pPr>
            <a:lvl6pPr lvl="5" rtl="0">
              <a:lnSpc>
                <a:spcPct val="100000"/>
              </a:lnSpc>
              <a:spcBef>
                <a:spcPts val="0"/>
              </a:spcBef>
              <a:spcAft>
                <a:spcPts val="0"/>
              </a:spcAft>
              <a:buNone/>
              <a:defRPr sz="1500" b="1">
                <a:latin typeface="Prompt"/>
                <a:ea typeface="Prompt"/>
                <a:cs typeface="Prompt"/>
                <a:sym typeface="Prompt"/>
              </a:defRPr>
            </a:lvl6pPr>
            <a:lvl7pPr lvl="6" rtl="0">
              <a:lnSpc>
                <a:spcPct val="100000"/>
              </a:lnSpc>
              <a:spcBef>
                <a:spcPts val="0"/>
              </a:spcBef>
              <a:spcAft>
                <a:spcPts val="0"/>
              </a:spcAft>
              <a:buNone/>
              <a:defRPr sz="1500" b="1">
                <a:latin typeface="Prompt"/>
                <a:ea typeface="Prompt"/>
                <a:cs typeface="Prompt"/>
                <a:sym typeface="Prompt"/>
              </a:defRPr>
            </a:lvl7pPr>
            <a:lvl8pPr lvl="7" rtl="0">
              <a:lnSpc>
                <a:spcPct val="100000"/>
              </a:lnSpc>
              <a:spcBef>
                <a:spcPts val="0"/>
              </a:spcBef>
              <a:spcAft>
                <a:spcPts val="0"/>
              </a:spcAft>
              <a:buNone/>
              <a:defRPr sz="1500" b="1">
                <a:latin typeface="Prompt"/>
                <a:ea typeface="Prompt"/>
                <a:cs typeface="Prompt"/>
                <a:sym typeface="Prompt"/>
              </a:defRPr>
            </a:lvl8pPr>
            <a:lvl9pPr lvl="8" rtl="0">
              <a:lnSpc>
                <a:spcPct val="100000"/>
              </a:lnSpc>
              <a:spcBef>
                <a:spcPts val="0"/>
              </a:spcBef>
              <a:spcAft>
                <a:spcPts val="0"/>
              </a:spcAft>
              <a:buNone/>
              <a:defRPr sz="1500" b="1">
                <a:latin typeface="Prompt"/>
                <a:ea typeface="Prompt"/>
                <a:cs typeface="Prompt"/>
                <a:sym typeface="Prompt"/>
              </a:defRPr>
            </a:lvl9pPr>
          </a:lstStyle>
          <a:p>
            <a:endParaRPr/>
          </a:p>
        </p:txBody>
      </p:sp>
      <p:sp>
        <p:nvSpPr>
          <p:cNvPr id="130" name="Google Shape;130;p22"/>
          <p:cNvSpPr txBox="1">
            <a:spLocks noGrp="1"/>
          </p:cNvSpPr>
          <p:nvPr>
            <p:ph type="subTitle" idx="3"/>
          </p:nvPr>
        </p:nvSpPr>
        <p:spPr>
          <a:xfrm>
            <a:off x="6275038" y="1551812"/>
            <a:ext cx="1899000" cy="478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500" b="1">
                <a:latin typeface="Prompt"/>
                <a:ea typeface="Prompt"/>
                <a:cs typeface="Prompt"/>
                <a:sym typeface="Prompt"/>
              </a:defRPr>
            </a:lvl1pPr>
            <a:lvl2pPr lvl="1" rtl="0">
              <a:lnSpc>
                <a:spcPct val="100000"/>
              </a:lnSpc>
              <a:spcBef>
                <a:spcPts val="0"/>
              </a:spcBef>
              <a:spcAft>
                <a:spcPts val="0"/>
              </a:spcAft>
              <a:buNone/>
              <a:defRPr sz="1500" b="1">
                <a:latin typeface="Prompt"/>
                <a:ea typeface="Prompt"/>
                <a:cs typeface="Prompt"/>
                <a:sym typeface="Prompt"/>
              </a:defRPr>
            </a:lvl2pPr>
            <a:lvl3pPr lvl="2" rtl="0">
              <a:lnSpc>
                <a:spcPct val="100000"/>
              </a:lnSpc>
              <a:spcBef>
                <a:spcPts val="0"/>
              </a:spcBef>
              <a:spcAft>
                <a:spcPts val="0"/>
              </a:spcAft>
              <a:buNone/>
              <a:defRPr sz="1500" b="1">
                <a:latin typeface="Prompt"/>
                <a:ea typeface="Prompt"/>
                <a:cs typeface="Prompt"/>
                <a:sym typeface="Prompt"/>
              </a:defRPr>
            </a:lvl3pPr>
            <a:lvl4pPr lvl="3" rtl="0">
              <a:lnSpc>
                <a:spcPct val="100000"/>
              </a:lnSpc>
              <a:spcBef>
                <a:spcPts val="0"/>
              </a:spcBef>
              <a:spcAft>
                <a:spcPts val="0"/>
              </a:spcAft>
              <a:buNone/>
              <a:defRPr sz="1500" b="1">
                <a:latin typeface="Prompt"/>
                <a:ea typeface="Prompt"/>
                <a:cs typeface="Prompt"/>
                <a:sym typeface="Prompt"/>
              </a:defRPr>
            </a:lvl4pPr>
            <a:lvl5pPr lvl="4" rtl="0">
              <a:lnSpc>
                <a:spcPct val="100000"/>
              </a:lnSpc>
              <a:spcBef>
                <a:spcPts val="0"/>
              </a:spcBef>
              <a:spcAft>
                <a:spcPts val="0"/>
              </a:spcAft>
              <a:buNone/>
              <a:defRPr sz="1500" b="1">
                <a:latin typeface="Prompt"/>
                <a:ea typeface="Prompt"/>
                <a:cs typeface="Prompt"/>
                <a:sym typeface="Prompt"/>
              </a:defRPr>
            </a:lvl5pPr>
            <a:lvl6pPr lvl="5" rtl="0">
              <a:lnSpc>
                <a:spcPct val="100000"/>
              </a:lnSpc>
              <a:spcBef>
                <a:spcPts val="0"/>
              </a:spcBef>
              <a:spcAft>
                <a:spcPts val="0"/>
              </a:spcAft>
              <a:buNone/>
              <a:defRPr sz="1500" b="1">
                <a:latin typeface="Prompt"/>
                <a:ea typeface="Prompt"/>
                <a:cs typeface="Prompt"/>
                <a:sym typeface="Prompt"/>
              </a:defRPr>
            </a:lvl6pPr>
            <a:lvl7pPr lvl="6" rtl="0">
              <a:lnSpc>
                <a:spcPct val="100000"/>
              </a:lnSpc>
              <a:spcBef>
                <a:spcPts val="0"/>
              </a:spcBef>
              <a:spcAft>
                <a:spcPts val="0"/>
              </a:spcAft>
              <a:buNone/>
              <a:defRPr sz="1500" b="1">
                <a:latin typeface="Prompt"/>
                <a:ea typeface="Prompt"/>
                <a:cs typeface="Prompt"/>
                <a:sym typeface="Prompt"/>
              </a:defRPr>
            </a:lvl7pPr>
            <a:lvl8pPr lvl="7" rtl="0">
              <a:lnSpc>
                <a:spcPct val="100000"/>
              </a:lnSpc>
              <a:spcBef>
                <a:spcPts val="0"/>
              </a:spcBef>
              <a:spcAft>
                <a:spcPts val="0"/>
              </a:spcAft>
              <a:buNone/>
              <a:defRPr sz="1500" b="1">
                <a:latin typeface="Prompt"/>
                <a:ea typeface="Prompt"/>
                <a:cs typeface="Prompt"/>
                <a:sym typeface="Prompt"/>
              </a:defRPr>
            </a:lvl8pPr>
            <a:lvl9pPr lvl="8" rtl="0">
              <a:lnSpc>
                <a:spcPct val="100000"/>
              </a:lnSpc>
              <a:spcBef>
                <a:spcPts val="0"/>
              </a:spcBef>
              <a:spcAft>
                <a:spcPts val="0"/>
              </a:spcAft>
              <a:buNone/>
              <a:defRPr sz="1500" b="1">
                <a:latin typeface="Prompt"/>
                <a:ea typeface="Prompt"/>
                <a:cs typeface="Prompt"/>
                <a:sym typeface="Prompt"/>
              </a:defRPr>
            </a:lvl9pPr>
          </a:lstStyle>
          <a:p>
            <a:endParaRPr/>
          </a:p>
        </p:txBody>
      </p:sp>
      <p:sp>
        <p:nvSpPr>
          <p:cNvPr id="131" name="Google Shape;131;p22"/>
          <p:cNvSpPr txBox="1">
            <a:spLocks noGrp="1"/>
          </p:cNvSpPr>
          <p:nvPr>
            <p:ph type="title"/>
          </p:nvPr>
        </p:nvSpPr>
        <p:spPr>
          <a:xfrm>
            <a:off x="2465400" y="348596"/>
            <a:ext cx="4213200" cy="678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latin typeface="Prompt"/>
                <a:ea typeface="Prompt"/>
                <a:cs typeface="Prompt"/>
                <a:sym typeface="Prompt"/>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32" name="Google Shape;132;p22"/>
          <p:cNvSpPr txBox="1">
            <a:spLocks noGrp="1"/>
          </p:cNvSpPr>
          <p:nvPr>
            <p:ph type="subTitle" idx="4"/>
          </p:nvPr>
        </p:nvSpPr>
        <p:spPr>
          <a:xfrm>
            <a:off x="3457596" y="3150776"/>
            <a:ext cx="2181300" cy="8772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solidFill>
                  <a:schemeClr val="dk1"/>
                </a:solidFill>
                <a:latin typeface="Open Sans"/>
                <a:ea typeface="Open Sans"/>
                <a:cs typeface="Open Sans"/>
                <a:sym typeface="Open Sans"/>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3" name="Google Shape;133;p22"/>
          <p:cNvSpPr txBox="1">
            <a:spLocks noGrp="1"/>
          </p:cNvSpPr>
          <p:nvPr>
            <p:ph type="subTitle" idx="5"/>
          </p:nvPr>
        </p:nvSpPr>
        <p:spPr>
          <a:xfrm>
            <a:off x="693554" y="3150776"/>
            <a:ext cx="2181300" cy="8772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atin typeface="Open Sans"/>
                <a:ea typeface="Open Sans"/>
                <a:cs typeface="Open Sans"/>
                <a:sym typeface="Open Sans"/>
              </a:defRPr>
            </a:lvl1pPr>
            <a:lvl2pPr lvl="1" algn="ctr" rtl="0">
              <a:lnSpc>
                <a:spcPct val="100000"/>
              </a:lnSpc>
              <a:spcBef>
                <a:spcPts val="160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4" name="Google Shape;134;p22"/>
          <p:cNvSpPr txBox="1">
            <a:spLocks noGrp="1"/>
          </p:cNvSpPr>
          <p:nvPr>
            <p:ph type="subTitle" idx="6"/>
          </p:nvPr>
        </p:nvSpPr>
        <p:spPr>
          <a:xfrm>
            <a:off x="6268410" y="3150776"/>
            <a:ext cx="2181300" cy="8772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atin typeface="Open Sans"/>
                <a:ea typeface="Open Sans"/>
                <a:cs typeface="Open Sans"/>
                <a:sym typeface="Open Sans"/>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139160065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four columns">
  <p:cSld name="Title and four columns">
    <p:spTree>
      <p:nvGrpSpPr>
        <p:cNvPr id="1" name="Shape 135"/>
        <p:cNvGrpSpPr/>
        <p:nvPr/>
      </p:nvGrpSpPr>
      <p:grpSpPr>
        <a:xfrm>
          <a:off x="0" y="0"/>
          <a:ext cx="0" cy="0"/>
          <a:chOff x="0" y="0"/>
          <a:chExt cx="0" cy="0"/>
        </a:xfrm>
      </p:grpSpPr>
      <p:pic>
        <p:nvPicPr>
          <p:cNvPr id="136" name="Google Shape;136;p23"/>
          <p:cNvPicPr preferRelativeResize="0"/>
          <p:nvPr/>
        </p:nvPicPr>
        <p:blipFill>
          <a:blip r:embed="rId2">
            <a:alphaModFix/>
          </a:blip>
          <a:stretch>
            <a:fillRect/>
          </a:stretch>
        </p:blipFill>
        <p:spPr>
          <a:xfrm>
            <a:off x="0" y="0"/>
            <a:ext cx="9143999" cy="5143500"/>
          </a:xfrm>
          <a:prstGeom prst="rect">
            <a:avLst/>
          </a:prstGeom>
          <a:noFill/>
          <a:ln>
            <a:noFill/>
          </a:ln>
        </p:spPr>
      </p:pic>
      <p:sp>
        <p:nvSpPr>
          <p:cNvPr id="137" name="Google Shape;137;p23"/>
          <p:cNvSpPr txBox="1">
            <a:spLocks noGrp="1"/>
          </p:cNvSpPr>
          <p:nvPr>
            <p:ph type="subTitle" idx="1"/>
          </p:nvPr>
        </p:nvSpPr>
        <p:spPr>
          <a:xfrm>
            <a:off x="713375" y="1917025"/>
            <a:ext cx="1931700" cy="478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500" b="1">
                <a:latin typeface="Prompt"/>
                <a:ea typeface="Prompt"/>
                <a:cs typeface="Prompt"/>
                <a:sym typeface="Prompt"/>
              </a:defRPr>
            </a:lvl1pPr>
            <a:lvl2pPr lvl="1" algn="ctr" rtl="0">
              <a:lnSpc>
                <a:spcPct val="100000"/>
              </a:lnSpc>
              <a:spcBef>
                <a:spcPts val="0"/>
              </a:spcBef>
              <a:spcAft>
                <a:spcPts val="0"/>
              </a:spcAft>
              <a:buNone/>
              <a:defRPr sz="1500" b="1">
                <a:latin typeface="Prompt"/>
                <a:ea typeface="Prompt"/>
                <a:cs typeface="Prompt"/>
                <a:sym typeface="Prompt"/>
              </a:defRPr>
            </a:lvl2pPr>
            <a:lvl3pPr lvl="2" algn="ctr" rtl="0">
              <a:lnSpc>
                <a:spcPct val="100000"/>
              </a:lnSpc>
              <a:spcBef>
                <a:spcPts val="0"/>
              </a:spcBef>
              <a:spcAft>
                <a:spcPts val="0"/>
              </a:spcAft>
              <a:buNone/>
              <a:defRPr sz="1500" b="1">
                <a:latin typeface="Prompt"/>
                <a:ea typeface="Prompt"/>
                <a:cs typeface="Prompt"/>
                <a:sym typeface="Prompt"/>
              </a:defRPr>
            </a:lvl3pPr>
            <a:lvl4pPr lvl="3" algn="ctr" rtl="0">
              <a:lnSpc>
                <a:spcPct val="100000"/>
              </a:lnSpc>
              <a:spcBef>
                <a:spcPts val="0"/>
              </a:spcBef>
              <a:spcAft>
                <a:spcPts val="0"/>
              </a:spcAft>
              <a:buNone/>
              <a:defRPr sz="1500" b="1">
                <a:latin typeface="Prompt"/>
                <a:ea typeface="Prompt"/>
                <a:cs typeface="Prompt"/>
                <a:sym typeface="Prompt"/>
              </a:defRPr>
            </a:lvl4pPr>
            <a:lvl5pPr lvl="4" algn="ctr" rtl="0">
              <a:lnSpc>
                <a:spcPct val="100000"/>
              </a:lnSpc>
              <a:spcBef>
                <a:spcPts val="0"/>
              </a:spcBef>
              <a:spcAft>
                <a:spcPts val="0"/>
              </a:spcAft>
              <a:buNone/>
              <a:defRPr sz="1500" b="1">
                <a:latin typeface="Prompt"/>
                <a:ea typeface="Prompt"/>
                <a:cs typeface="Prompt"/>
                <a:sym typeface="Prompt"/>
              </a:defRPr>
            </a:lvl5pPr>
            <a:lvl6pPr lvl="5" algn="ctr" rtl="0">
              <a:lnSpc>
                <a:spcPct val="100000"/>
              </a:lnSpc>
              <a:spcBef>
                <a:spcPts val="0"/>
              </a:spcBef>
              <a:spcAft>
                <a:spcPts val="0"/>
              </a:spcAft>
              <a:buNone/>
              <a:defRPr sz="1500" b="1">
                <a:latin typeface="Prompt"/>
                <a:ea typeface="Prompt"/>
                <a:cs typeface="Prompt"/>
                <a:sym typeface="Prompt"/>
              </a:defRPr>
            </a:lvl6pPr>
            <a:lvl7pPr lvl="6" algn="ctr" rtl="0">
              <a:lnSpc>
                <a:spcPct val="100000"/>
              </a:lnSpc>
              <a:spcBef>
                <a:spcPts val="0"/>
              </a:spcBef>
              <a:spcAft>
                <a:spcPts val="0"/>
              </a:spcAft>
              <a:buNone/>
              <a:defRPr sz="1500" b="1">
                <a:latin typeface="Prompt"/>
                <a:ea typeface="Prompt"/>
                <a:cs typeface="Prompt"/>
                <a:sym typeface="Prompt"/>
              </a:defRPr>
            </a:lvl7pPr>
            <a:lvl8pPr lvl="7" algn="ctr" rtl="0">
              <a:lnSpc>
                <a:spcPct val="100000"/>
              </a:lnSpc>
              <a:spcBef>
                <a:spcPts val="0"/>
              </a:spcBef>
              <a:spcAft>
                <a:spcPts val="0"/>
              </a:spcAft>
              <a:buNone/>
              <a:defRPr sz="1500" b="1">
                <a:latin typeface="Prompt"/>
                <a:ea typeface="Prompt"/>
                <a:cs typeface="Prompt"/>
                <a:sym typeface="Prompt"/>
              </a:defRPr>
            </a:lvl8pPr>
            <a:lvl9pPr lvl="8" algn="ctr" rtl="0">
              <a:lnSpc>
                <a:spcPct val="100000"/>
              </a:lnSpc>
              <a:spcBef>
                <a:spcPts val="0"/>
              </a:spcBef>
              <a:spcAft>
                <a:spcPts val="0"/>
              </a:spcAft>
              <a:buNone/>
              <a:defRPr sz="1500" b="1">
                <a:latin typeface="Prompt"/>
                <a:ea typeface="Prompt"/>
                <a:cs typeface="Prompt"/>
                <a:sym typeface="Prompt"/>
              </a:defRPr>
            </a:lvl9pPr>
          </a:lstStyle>
          <a:p>
            <a:endParaRPr/>
          </a:p>
        </p:txBody>
      </p:sp>
      <p:sp>
        <p:nvSpPr>
          <p:cNvPr id="138" name="Google Shape;138;p23"/>
          <p:cNvSpPr txBox="1">
            <a:spLocks noGrp="1"/>
          </p:cNvSpPr>
          <p:nvPr>
            <p:ph type="subTitle" idx="2"/>
          </p:nvPr>
        </p:nvSpPr>
        <p:spPr>
          <a:xfrm>
            <a:off x="2654300" y="1928931"/>
            <a:ext cx="1931700" cy="478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500" b="1">
                <a:latin typeface="Prompt"/>
                <a:ea typeface="Prompt"/>
                <a:cs typeface="Prompt"/>
                <a:sym typeface="Prompt"/>
              </a:defRPr>
            </a:lvl1pPr>
            <a:lvl2pPr lvl="1" algn="ctr" rtl="0">
              <a:lnSpc>
                <a:spcPct val="100000"/>
              </a:lnSpc>
              <a:spcBef>
                <a:spcPts val="0"/>
              </a:spcBef>
              <a:spcAft>
                <a:spcPts val="0"/>
              </a:spcAft>
              <a:buNone/>
              <a:defRPr sz="1500" b="1">
                <a:latin typeface="Prompt"/>
                <a:ea typeface="Prompt"/>
                <a:cs typeface="Prompt"/>
                <a:sym typeface="Prompt"/>
              </a:defRPr>
            </a:lvl2pPr>
            <a:lvl3pPr lvl="2" algn="ctr" rtl="0">
              <a:lnSpc>
                <a:spcPct val="100000"/>
              </a:lnSpc>
              <a:spcBef>
                <a:spcPts val="0"/>
              </a:spcBef>
              <a:spcAft>
                <a:spcPts val="0"/>
              </a:spcAft>
              <a:buNone/>
              <a:defRPr sz="1500" b="1">
                <a:latin typeface="Prompt"/>
                <a:ea typeface="Prompt"/>
                <a:cs typeface="Prompt"/>
                <a:sym typeface="Prompt"/>
              </a:defRPr>
            </a:lvl3pPr>
            <a:lvl4pPr lvl="3" algn="ctr" rtl="0">
              <a:lnSpc>
                <a:spcPct val="100000"/>
              </a:lnSpc>
              <a:spcBef>
                <a:spcPts val="0"/>
              </a:spcBef>
              <a:spcAft>
                <a:spcPts val="0"/>
              </a:spcAft>
              <a:buNone/>
              <a:defRPr sz="1500" b="1">
                <a:latin typeface="Prompt"/>
                <a:ea typeface="Prompt"/>
                <a:cs typeface="Prompt"/>
                <a:sym typeface="Prompt"/>
              </a:defRPr>
            </a:lvl4pPr>
            <a:lvl5pPr lvl="4" algn="ctr" rtl="0">
              <a:lnSpc>
                <a:spcPct val="100000"/>
              </a:lnSpc>
              <a:spcBef>
                <a:spcPts val="0"/>
              </a:spcBef>
              <a:spcAft>
                <a:spcPts val="0"/>
              </a:spcAft>
              <a:buNone/>
              <a:defRPr sz="1500" b="1">
                <a:latin typeface="Prompt"/>
                <a:ea typeface="Prompt"/>
                <a:cs typeface="Prompt"/>
                <a:sym typeface="Prompt"/>
              </a:defRPr>
            </a:lvl5pPr>
            <a:lvl6pPr lvl="5" algn="ctr" rtl="0">
              <a:lnSpc>
                <a:spcPct val="100000"/>
              </a:lnSpc>
              <a:spcBef>
                <a:spcPts val="0"/>
              </a:spcBef>
              <a:spcAft>
                <a:spcPts val="0"/>
              </a:spcAft>
              <a:buNone/>
              <a:defRPr sz="1500" b="1">
                <a:latin typeface="Prompt"/>
                <a:ea typeface="Prompt"/>
                <a:cs typeface="Prompt"/>
                <a:sym typeface="Prompt"/>
              </a:defRPr>
            </a:lvl6pPr>
            <a:lvl7pPr lvl="6" algn="ctr" rtl="0">
              <a:lnSpc>
                <a:spcPct val="100000"/>
              </a:lnSpc>
              <a:spcBef>
                <a:spcPts val="0"/>
              </a:spcBef>
              <a:spcAft>
                <a:spcPts val="0"/>
              </a:spcAft>
              <a:buNone/>
              <a:defRPr sz="1500" b="1">
                <a:latin typeface="Prompt"/>
                <a:ea typeface="Prompt"/>
                <a:cs typeface="Prompt"/>
                <a:sym typeface="Prompt"/>
              </a:defRPr>
            </a:lvl7pPr>
            <a:lvl8pPr lvl="7" algn="ctr" rtl="0">
              <a:lnSpc>
                <a:spcPct val="100000"/>
              </a:lnSpc>
              <a:spcBef>
                <a:spcPts val="0"/>
              </a:spcBef>
              <a:spcAft>
                <a:spcPts val="0"/>
              </a:spcAft>
              <a:buNone/>
              <a:defRPr sz="1500" b="1">
                <a:latin typeface="Prompt"/>
                <a:ea typeface="Prompt"/>
                <a:cs typeface="Prompt"/>
                <a:sym typeface="Prompt"/>
              </a:defRPr>
            </a:lvl8pPr>
            <a:lvl9pPr lvl="8" algn="ctr" rtl="0">
              <a:lnSpc>
                <a:spcPct val="100000"/>
              </a:lnSpc>
              <a:spcBef>
                <a:spcPts val="0"/>
              </a:spcBef>
              <a:spcAft>
                <a:spcPts val="0"/>
              </a:spcAft>
              <a:buNone/>
              <a:defRPr sz="1500" b="1">
                <a:latin typeface="Prompt"/>
                <a:ea typeface="Prompt"/>
                <a:cs typeface="Prompt"/>
                <a:sym typeface="Prompt"/>
              </a:defRPr>
            </a:lvl9pPr>
          </a:lstStyle>
          <a:p>
            <a:endParaRPr/>
          </a:p>
        </p:txBody>
      </p:sp>
      <p:sp>
        <p:nvSpPr>
          <p:cNvPr id="139" name="Google Shape;139;p23"/>
          <p:cNvSpPr txBox="1">
            <a:spLocks noGrp="1"/>
          </p:cNvSpPr>
          <p:nvPr>
            <p:ph type="subTitle" idx="3"/>
          </p:nvPr>
        </p:nvSpPr>
        <p:spPr>
          <a:xfrm>
            <a:off x="4558000" y="1928931"/>
            <a:ext cx="1968600" cy="478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500" b="1">
                <a:latin typeface="Prompt"/>
                <a:ea typeface="Prompt"/>
                <a:cs typeface="Prompt"/>
                <a:sym typeface="Prompt"/>
              </a:defRPr>
            </a:lvl1pPr>
            <a:lvl2pPr lvl="1" algn="ctr" rtl="0">
              <a:lnSpc>
                <a:spcPct val="100000"/>
              </a:lnSpc>
              <a:spcBef>
                <a:spcPts val="0"/>
              </a:spcBef>
              <a:spcAft>
                <a:spcPts val="0"/>
              </a:spcAft>
              <a:buNone/>
              <a:defRPr sz="1500" b="1">
                <a:latin typeface="Prompt"/>
                <a:ea typeface="Prompt"/>
                <a:cs typeface="Prompt"/>
                <a:sym typeface="Prompt"/>
              </a:defRPr>
            </a:lvl2pPr>
            <a:lvl3pPr lvl="2" algn="ctr" rtl="0">
              <a:lnSpc>
                <a:spcPct val="100000"/>
              </a:lnSpc>
              <a:spcBef>
                <a:spcPts val="0"/>
              </a:spcBef>
              <a:spcAft>
                <a:spcPts val="0"/>
              </a:spcAft>
              <a:buNone/>
              <a:defRPr sz="1500" b="1">
                <a:latin typeface="Prompt"/>
                <a:ea typeface="Prompt"/>
                <a:cs typeface="Prompt"/>
                <a:sym typeface="Prompt"/>
              </a:defRPr>
            </a:lvl3pPr>
            <a:lvl4pPr lvl="3" algn="ctr" rtl="0">
              <a:lnSpc>
                <a:spcPct val="100000"/>
              </a:lnSpc>
              <a:spcBef>
                <a:spcPts val="0"/>
              </a:spcBef>
              <a:spcAft>
                <a:spcPts val="0"/>
              </a:spcAft>
              <a:buNone/>
              <a:defRPr sz="1500" b="1">
                <a:latin typeface="Prompt"/>
                <a:ea typeface="Prompt"/>
                <a:cs typeface="Prompt"/>
                <a:sym typeface="Prompt"/>
              </a:defRPr>
            </a:lvl4pPr>
            <a:lvl5pPr lvl="4" algn="ctr" rtl="0">
              <a:lnSpc>
                <a:spcPct val="100000"/>
              </a:lnSpc>
              <a:spcBef>
                <a:spcPts val="0"/>
              </a:spcBef>
              <a:spcAft>
                <a:spcPts val="0"/>
              </a:spcAft>
              <a:buNone/>
              <a:defRPr sz="1500" b="1">
                <a:latin typeface="Prompt"/>
                <a:ea typeface="Prompt"/>
                <a:cs typeface="Prompt"/>
                <a:sym typeface="Prompt"/>
              </a:defRPr>
            </a:lvl5pPr>
            <a:lvl6pPr lvl="5" algn="ctr" rtl="0">
              <a:lnSpc>
                <a:spcPct val="100000"/>
              </a:lnSpc>
              <a:spcBef>
                <a:spcPts val="0"/>
              </a:spcBef>
              <a:spcAft>
                <a:spcPts val="0"/>
              </a:spcAft>
              <a:buNone/>
              <a:defRPr sz="1500" b="1">
                <a:latin typeface="Prompt"/>
                <a:ea typeface="Prompt"/>
                <a:cs typeface="Prompt"/>
                <a:sym typeface="Prompt"/>
              </a:defRPr>
            </a:lvl6pPr>
            <a:lvl7pPr lvl="6" algn="ctr" rtl="0">
              <a:lnSpc>
                <a:spcPct val="100000"/>
              </a:lnSpc>
              <a:spcBef>
                <a:spcPts val="0"/>
              </a:spcBef>
              <a:spcAft>
                <a:spcPts val="0"/>
              </a:spcAft>
              <a:buNone/>
              <a:defRPr sz="1500" b="1">
                <a:latin typeface="Prompt"/>
                <a:ea typeface="Prompt"/>
                <a:cs typeface="Prompt"/>
                <a:sym typeface="Prompt"/>
              </a:defRPr>
            </a:lvl7pPr>
            <a:lvl8pPr lvl="7" algn="ctr" rtl="0">
              <a:lnSpc>
                <a:spcPct val="100000"/>
              </a:lnSpc>
              <a:spcBef>
                <a:spcPts val="0"/>
              </a:spcBef>
              <a:spcAft>
                <a:spcPts val="0"/>
              </a:spcAft>
              <a:buNone/>
              <a:defRPr sz="1500" b="1">
                <a:latin typeface="Prompt"/>
                <a:ea typeface="Prompt"/>
                <a:cs typeface="Prompt"/>
                <a:sym typeface="Prompt"/>
              </a:defRPr>
            </a:lvl8pPr>
            <a:lvl9pPr lvl="8" algn="ctr" rtl="0">
              <a:lnSpc>
                <a:spcPct val="100000"/>
              </a:lnSpc>
              <a:spcBef>
                <a:spcPts val="0"/>
              </a:spcBef>
              <a:spcAft>
                <a:spcPts val="0"/>
              </a:spcAft>
              <a:buNone/>
              <a:defRPr sz="1500" b="1">
                <a:latin typeface="Prompt"/>
                <a:ea typeface="Prompt"/>
                <a:cs typeface="Prompt"/>
                <a:sym typeface="Prompt"/>
              </a:defRPr>
            </a:lvl9pPr>
          </a:lstStyle>
          <a:p>
            <a:endParaRPr/>
          </a:p>
        </p:txBody>
      </p:sp>
      <p:sp>
        <p:nvSpPr>
          <p:cNvPr id="140" name="Google Shape;140;p23"/>
          <p:cNvSpPr txBox="1">
            <a:spLocks noGrp="1"/>
          </p:cNvSpPr>
          <p:nvPr>
            <p:ph type="subTitle" idx="4"/>
          </p:nvPr>
        </p:nvSpPr>
        <p:spPr>
          <a:xfrm>
            <a:off x="713250" y="2237076"/>
            <a:ext cx="1904100" cy="633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b="0">
                <a:latin typeface="Open Sans"/>
                <a:ea typeface="Open Sans"/>
                <a:cs typeface="Open Sans"/>
                <a:sym typeface="Open Sans"/>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Font typeface="Roboto"/>
              <a:buNone/>
              <a:defRPr>
                <a:latin typeface="Roboto"/>
                <a:ea typeface="Roboto"/>
                <a:cs typeface="Roboto"/>
                <a:sym typeface="Roboto"/>
              </a:defRPr>
            </a:lvl4pPr>
            <a:lvl5pPr lvl="4" algn="ctr" rtl="0">
              <a:lnSpc>
                <a:spcPct val="100000"/>
              </a:lnSpc>
              <a:spcBef>
                <a:spcPts val="0"/>
              </a:spcBef>
              <a:spcAft>
                <a:spcPts val="0"/>
              </a:spcAft>
              <a:buSzPts val="1400"/>
              <a:buFont typeface="Roboto"/>
              <a:buNone/>
              <a:defRPr>
                <a:latin typeface="Roboto"/>
                <a:ea typeface="Roboto"/>
                <a:cs typeface="Roboto"/>
                <a:sym typeface="Roboto"/>
              </a:defRPr>
            </a:lvl5pPr>
            <a:lvl6pPr lvl="5" algn="ctr" rtl="0">
              <a:lnSpc>
                <a:spcPct val="100000"/>
              </a:lnSpc>
              <a:spcBef>
                <a:spcPts val="0"/>
              </a:spcBef>
              <a:spcAft>
                <a:spcPts val="0"/>
              </a:spcAft>
              <a:buSzPts val="1400"/>
              <a:buFont typeface="Roboto"/>
              <a:buNone/>
              <a:defRPr>
                <a:latin typeface="Roboto"/>
                <a:ea typeface="Roboto"/>
                <a:cs typeface="Roboto"/>
                <a:sym typeface="Roboto"/>
              </a:defRPr>
            </a:lvl6pPr>
            <a:lvl7pPr lvl="6" algn="ctr" rtl="0">
              <a:lnSpc>
                <a:spcPct val="100000"/>
              </a:lnSpc>
              <a:spcBef>
                <a:spcPts val="0"/>
              </a:spcBef>
              <a:spcAft>
                <a:spcPts val="0"/>
              </a:spcAft>
              <a:buSzPts val="1400"/>
              <a:buFont typeface="Roboto"/>
              <a:buNone/>
              <a:defRPr>
                <a:latin typeface="Roboto"/>
                <a:ea typeface="Roboto"/>
                <a:cs typeface="Roboto"/>
                <a:sym typeface="Roboto"/>
              </a:defRPr>
            </a:lvl7pPr>
            <a:lvl8pPr lvl="7" algn="ctr" rtl="0">
              <a:lnSpc>
                <a:spcPct val="100000"/>
              </a:lnSpc>
              <a:spcBef>
                <a:spcPts val="0"/>
              </a:spcBef>
              <a:spcAft>
                <a:spcPts val="0"/>
              </a:spcAft>
              <a:buSzPts val="1400"/>
              <a:buFont typeface="Roboto"/>
              <a:buNone/>
              <a:defRPr>
                <a:latin typeface="Roboto"/>
                <a:ea typeface="Roboto"/>
                <a:cs typeface="Roboto"/>
                <a:sym typeface="Roboto"/>
              </a:defRPr>
            </a:lvl8pPr>
            <a:lvl9pPr lvl="8" algn="ctr" rtl="0">
              <a:lnSpc>
                <a:spcPct val="100000"/>
              </a:lnSpc>
              <a:spcBef>
                <a:spcPts val="0"/>
              </a:spcBef>
              <a:spcAft>
                <a:spcPts val="0"/>
              </a:spcAft>
              <a:buSzPts val="1400"/>
              <a:buFont typeface="Roboto"/>
              <a:buNone/>
              <a:defRPr>
                <a:latin typeface="Roboto"/>
                <a:ea typeface="Roboto"/>
                <a:cs typeface="Roboto"/>
                <a:sym typeface="Roboto"/>
              </a:defRPr>
            </a:lvl9pPr>
          </a:lstStyle>
          <a:p>
            <a:endParaRPr/>
          </a:p>
        </p:txBody>
      </p:sp>
      <p:sp>
        <p:nvSpPr>
          <p:cNvPr id="141" name="Google Shape;141;p23"/>
          <p:cNvSpPr txBox="1">
            <a:spLocks noGrp="1"/>
          </p:cNvSpPr>
          <p:nvPr>
            <p:ph type="subTitle" idx="5"/>
          </p:nvPr>
        </p:nvSpPr>
        <p:spPr>
          <a:xfrm>
            <a:off x="2654300" y="2244225"/>
            <a:ext cx="1931700" cy="633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b="0">
                <a:latin typeface="Open Sans"/>
                <a:ea typeface="Open Sans"/>
                <a:cs typeface="Open Sans"/>
                <a:sym typeface="Open Sans"/>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Font typeface="Roboto"/>
              <a:buNone/>
              <a:defRPr>
                <a:latin typeface="Roboto"/>
                <a:ea typeface="Roboto"/>
                <a:cs typeface="Roboto"/>
                <a:sym typeface="Roboto"/>
              </a:defRPr>
            </a:lvl4pPr>
            <a:lvl5pPr lvl="4" algn="ctr" rtl="0">
              <a:lnSpc>
                <a:spcPct val="100000"/>
              </a:lnSpc>
              <a:spcBef>
                <a:spcPts val="0"/>
              </a:spcBef>
              <a:spcAft>
                <a:spcPts val="0"/>
              </a:spcAft>
              <a:buSzPts val="1400"/>
              <a:buFont typeface="Roboto"/>
              <a:buNone/>
              <a:defRPr>
                <a:latin typeface="Roboto"/>
                <a:ea typeface="Roboto"/>
                <a:cs typeface="Roboto"/>
                <a:sym typeface="Roboto"/>
              </a:defRPr>
            </a:lvl5pPr>
            <a:lvl6pPr lvl="5" algn="ctr" rtl="0">
              <a:lnSpc>
                <a:spcPct val="100000"/>
              </a:lnSpc>
              <a:spcBef>
                <a:spcPts val="0"/>
              </a:spcBef>
              <a:spcAft>
                <a:spcPts val="0"/>
              </a:spcAft>
              <a:buSzPts val="1400"/>
              <a:buFont typeface="Roboto"/>
              <a:buNone/>
              <a:defRPr>
                <a:latin typeface="Roboto"/>
                <a:ea typeface="Roboto"/>
                <a:cs typeface="Roboto"/>
                <a:sym typeface="Roboto"/>
              </a:defRPr>
            </a:lvl6pPr>
            <a:lvl7pPr lvl="6" algn="ctr" rtl="0">
              <a:lnSpc>
                <a:spcPct val="100000"/>
              </a:lnSpc>
              <a:spcBef>
                <a:spcPts val="0"/>
              </a:spcBef>
              <a:spcAft>
                <a:spcPts val="0"/>
              </a:spcAft>
              <a:buSzPts val="1400"/>
              <a:buFont typeface="Roboto"/>
              <a:buNone/>
              <a:defRPr>
                <a:latin typeface="Roboto"/>
                <a:ea typeface="Roboto"/>
                <a:cs typeface="Roboto"/>
                <a:sym typeface="Roboto"/>
              </a:defRPr>
            </a:lvl7pPr>
            <a:lvl8pPr lvl="7" algn="ctr" rtl="0">
              <a:lnSpc>
                <a:spcPct val="100000"/>
              </a:lnSpc>
              <a:spcBef>
                <a:spcPts val="0"/>
              </a:spcBef>
              <a:spcAft>
                <a:spcPts val="0"/>
              </a:spcAft>
              <a:buSzPts val="1400"/>
              <a:buFont typeface="Roboto"/>
              <a:buNone/>
              <a:defRPr>
                <a:latin typeface="Roboto"/>
                <a:ea typeface="Roboto"/>
                <a:cs typeface="Roboto"/>
                <a:sym typeface="Roboto"/>
              </a:defRPr>
            </a:lvl8pPr>
            <a:lvl9pPr lvl="8" algn="ctr" rtl="0">
              <a:lnSpc>
                <a:spcPct val="100000"/>
              </a:lnSpc>
              <a:spcBef>
                <a:spcPts val="0"/>
              </a:spcBef>
              <a:spcAft>
                <a:spcPts val="0"/>
              </a:spcAft>
              <a:buSzPts val="1400"/>
              <a:buFont typeface="Roboto"/>
              <a:buNone/>
              <a:defRPr>
                <a:latin typeface="Roboto"/>
                <a:ea typeface="Roboto"/>
                <a:cs typeface="Roboto"/>
                <a:sym typeface="Roboto"/>
              </a:defRPr>
            </a:lvl9pPr>
          </a:lstStyle>
          <a:p>
            <a:endParaRPr/>
          </a:p>
        </p:txBody>
      </p:sp>
      <p:sp>
        <p:nvSpPr>
          <p:cNvPr id="142" name="Google Shape;142;p23"/>
          <p:cNvSpPr txBox="1">
            <a:spLocks noGrp="1"/>
          </p:cNvSpPr>
          <p:nvPr>
            <p:ph type="subTitle" idx="6"/>
          </p:nvPr>
        </p:nvSpPr>
        <p:spPr>
          <a:xfrm>
            <a:off x="4558000" y="2244225"/>
            <a:ext cx="1968600" cy="633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b="0">
                <a:latin typeface="Open Sans"/>
                <a:ea typeface="Open Sans"/>
                <a:cs typeface="Open Sans"/>
                <a:sym typeface="Open Sans"/>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Font typeface="Roboto"/>
              <a:buNone/>
              <a:defRPr>
                <a:latin typeface="Roboto"/>
                <a:ea typeface="Roboto"/>
                <a:cs typeface="Roboto"/>
                <a:sym typeface="Roboto"/>
              </a:defRPr>
            </a:lvl4pPr>
            <a:lvl5pPr lvl="4" algn="ctr" rtl="0">
              <a:lnSpc>
                <a:spcPct val="100000"/>
              </a:lnSpc>
              <a:spcBef>
                <a:spcPts val="0"/>
              </a:spcBef>
              <a:spcAft>
                <a:spcPts val="0"/>
              </a:spcAft>
              <a:buSzPts val="1400"/>
              <a:buFont typeface="Roboto"/>
              <a:buNone/>
              <a:defRPr>
                <a:latin typeface="Roboto"/>
                <a:ea typeface="Roboto"/>
                <a:cs typeface="Roboto"/>
                <a:sym typeface="Roboto"/>
              </a:defRPr>
            </a:lvl5pPr>
            <a:lvl6pPr lvl="5" algn="ctr" rtl="0">
              <a:lnSpc>
                <a:spcPct val="100000"/>
              </a:lnSpc>
              <a:spcBef>
                <a:spcPts val="0"/>
              </a:spcBef>
              <a:spcAft>
                <a:spcPts val="0"/>
              </a:spcAft>
              <a:buSzPts val="1400"/>
              <a:buFont typeface="Roboto"/>
              <a:buNone/>
              <a:defRPr>
                <a:latin typeface="Roboto"/>
                <a:ea typeface="Roboto"/>
                <a:cs typeface="Roboto"/>
                <a:sym typeface="Roboto"/>
              </a:defRPr>
            </a:lvl6pPr>
            <a:lvl7pPr lvl="6" algn="ctr" rtl="0">
              <a:lnSpc>
                <a:spcPct val="100000"/>
              </a:lnSpc>
              <a:spcBef>
                <a:spcPts val="0"/>
              </a:spcBef>
              <a:spcAft>
                <a:spcPts val="0"/>
              </a:spcAft>
              <a:buSzPts val="1400"/>
              <a:buFont typeface="Roboto"/>
              <a:buNone/>
              <a:defRPr>
                <a:latin typeface="Roboto"/>
                <a:ea typeface="Roboto"/>
                <a:cs typeface="Roboto"/>
                <a:sym typeface="Roboto"/>
              </a:defRPr>
            </a:lvl7pPr>
            <a:lvl8pPr lvl="7" algn="ctr" rtl="0">
              <a:lnSpc>
                <a:spcPct val="100000"/>
              </a:lnSpc>
              <a:spcBef>
                <a:spcPts val="0"/>
              </a:spcBef>
              <a:spcAft>
                <a:spcPts val="0"/>
              </a:spcAft>
              <a:buSzPts val="1400"/>
              <a:buFont typeface="Roboto"/>
              <a:buNone/>
              <a:defRPr>
                <a:latin typeface="Roboto"/>
                <a:ea typeface="Roboto"/>
                <a:cs typeface="Roboto"/>
                <a:sym typeface="Roboto"/>
              </a:defRPr>
            </a:lvl8pPr>
            <a:lvl9pPr lvl="8" algn="ctr" rtl="0">
              <a:lnSpc>
                <a:spcPct val="100000"/>
              </a:lnSpc>
              <a:spcBef>
                <a:spcPts val="0"/>
              </a:spcBef>
              <a:spcAft>
                <a:spcPts val="0"/>
              </a:spcAft>
              <a:buSzPts val="1400"/>
              <a:buFont typeface="Roboto"/>
              <a:buNone/>
              <a:defRPr>
                <a:latin typeface="Roboto"/>
                <a:ea typeface="Roboto"/>
                <a:cs typeface="Roboto"/>
                <a:sym typeface="Roboto"/>
              </a:defRPr>
            </a:lvl9pPr>
          </a:lstStyle>
          <a:p>
            <a:endParaRPr/>
          </a:p>
        </p:txBody>
      </p:sp>
      <p:sp>
        <p:nvSpPr>
          <p:cNvPr id="143" name="Google Shape;143;p23"/>
          <p:cNvSpPr txBox="1">
            <a:spLocks noGrp="1"/>
          </p:cNvSpPr>
          <p:nvPr>
            <p:ph type="title"/>
          </p:nvPr>
        </p:nvSpPr>
        <p:spPr>
          <a:xfrm>
            <a:off x="2465450" y="367667"/>
            <a:ext cx="4213200" cy="708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3000">
                <a:latin typeface="Prompt"/>
                <a:ea typeface="Prompt"/>
                <a:cs typeface="Prompt"/>
                <a:sym typeface="Prompt"/>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44" name="Google Shape;144;p23"/>
          <p:cNvSpPr txBox="1">
            <a:spLocks noGrp="1"/>
          </p:cNvSpPr>
          <p:nvPr>
            <p:ph type="title" idx="7" hasCustomPrompt="1"/>
          </p:nvPr>
        </p:nvSpPr>
        <p:spPr>
          <a:xfrm>
            <a:off x="2995266" y="3622446"/>
            <a:ext cx="1188900" cy="410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1500">
                <a:latin typeface="Prompt"/>
                <a:ea typeface="Prompt"/>
                <a:cs typeface="Prompt"/>
                <a:sym typeface="Prompt"/>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145" name="Google Shape;145;p23"/>
          <p:cNvSpPr txBox="1">
            <a:spLocks noGrp="1"/>
          </p:cNvSpPr>
          <p:nvPr>
            <p:ph type="title" idx="8" hasCustomPrompt="1"/>
          </p:nvPr>
        </p:nvSpPr>
        <p:spPr>
          <a:xfrm>
            <a:off x="4962787" y="3622446"/>
            <a:ext cx="1188900" cy="410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1500">
                <a:latin typeface="Prompt"/>
                <a:ea typeface="Prompt"/>
                <a:cs typeface="Prompt"/>
                <a:sym typeface="Prompt"/>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146" name="Google Shape;146;p23"/>
          <p:cNvSpPr txBox="1">
            <a:spLocks noGrp="1"/>
          </p:cNvSpPr>
          <p:nvPr>
            <p:ph type="title" idx="9" hasCustomPrompt="1"/>
          </p:nvPr>
        </p:nvSpPr>
        <p:spPr>
          <a:xfrm>
            <a:off x="6927496" y="3646592"/>
            <a:ext cx="1188900" cy="410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1500">
                <a:latin typeface="Prompt"/>
                <a:ea typeface="Prompt"/>
                <a:cs typeface="Prompt"/>
                <a:sym typeface="Prompt"/>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147" name="Google Shape;147;p23"/>
          <p:cNvSpPr txBox="1">
            <a:spLocks noGrp="1"/>
          </p:cNvSpPr>
          <p:nvPr>
            <p:ph type="title" idx="13" hasCustomPrompt="1"/>
          </p:nvPr>
        </p:nvSpPr>
        <p:spPr>
          <a:xfrm>
            <a:off x="1021881" y="3622446"/>
            <a:ext cx="1188900" cy="410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1500">
                <a:latin typeface="Prompt"/>
                <a:ea typeface="Prompt"/>
                <a:cs typeface="Prompt"/>
                <a:sym typeface="Prompt"/>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148" name="Google Shape;148;p23"/>
          <p:cNvSpPr txBox="1">
            <a:spLocks noGrp="1"/>
          </p:cNvSpPr>
          <p:nvPr>
            <p:ph type="subTitle" idx="14"/>
          </p:nvPr>
        </p:nvSpPr>
        <p:spPr>
          <a:xfrm>
            <a:off x="6526525" y="1928931"/>
            <a:ext cx="1931700" cy="4785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1500" b="1">
                <a:solidFill>
                  <a:schemeClr val="dk1"/>
                </a:solidFill>
                <a:latin typeface="Prompt"/>
                <a:ea typeface="Prompt"/>
                <a:cs typeface="Prompt"/>
                <a:sym typeface="Prompt"/>
              </a:defRPr>
            </a:lvl1pPr>
            <a:lvl2pPr lvl="1" algn="ctr" rtl="0">
              <a:spcBef>
                <a:spcPts val="0"/>
              </a:spcBef>
              <a:spcAft>
                <a:spcPts val="0"/>
              </a:spcAft>
              <a:buNone/>
              <a:defRPr sz="1500" b="1">
                <a:solidFill>
                  <a:schemeClr val="dk1"/>
                </a:solidFill>
                <a:latin typeface="Prompt"/>
                <a:ea typeface="Prompt"/>
                <a:cs typeface="Prompt"/>
                <a:sym typeface="Prompt"/>
              </a:defRPr>
            </a:lvl2pPr>
            <a:lvl3pPr lvl="2" algn="ctr" rtl="0">
              <a:spcBef>
                <a:spcPts val="0"/>
              </a:spcBef>
              <a:spcAft>
                <a:spcPts val="0"/>
              </a:spcAft>
              <a:buNone/>
              <a:defRPr sz="1500" b="1">
                <a:solidFill>
                  <a:schemeClr val="dk1"/>
                </a:solidFill>
                <a:latin typeface="Prompt"/>
                <a:ea typeface="Prompt"/>
                <a:cs typeface="Prompt"/>
                <a:sym typeface="Prompt"/>
              </a:defRPr>
            </a:lvl3pPr>
            <a:lvl4pPr lvl="3" algn="ctr" rtl="0">
              <a:spcBef>
                <a:spcPts val="0"/>
              </a:spcBef>
              <a:spcAft>
                <a:spcPts val="0"/>
              </a:spcAft>
              <a:buNone/>
              <a:defRPr sz="1500" b="1">
                <a:solidFill>
                  <a:schemeClr val="dk1"/>
                </a:solidFill>
                <a:latin typeface="Prompt"/>
                <a:ea typeface="Prompt"/>
                <a:cs typeface="Prompt"/>
                <a:sym typeface="Prompt"/>
              </a:defRPr>
            </a:lvl4pPr>
            <a:lvl5pPr lvl="4" algn="ctr" rtl="0">
              <a:spcBef>
                <a:spcPts val="0"/>
              </a:spcBef>
              <a:spcAft>
                <a:spcPts val="0"/>
              </a:spcAft>
              <a:buNone/>
              <a:defRPr sz="1500" b="1">
                <a:solidFill>
                  <a:schemeClr val="dk1"/>
                </a:solidFill>
                <a:latin typeface="Prompt"/>
                <a:ea typeface="Prompt"/>
                <a:cs typeface="Prompt"/>
                <a:sym typeface="Prompt"/>
              </a:defRPr>
            </a:lvl5pPr>
            <a:lvl6pPr lvl="5" algn="ctr" rtl="0">
              <a:spcBef>
                <a:spcPts val="0"/>
              </a:spcBef>
              <a:spcAft>
                <a:spcPts val="0"/>
              </a:spcAft>
              <a:buNone/>
              <a:defRPr sz="1500" b="1">
                <a:solidFill>
                  <a:schemeClr val="dk1"/>
                </a:solidFill>
                <a:latin typeface="Prompt"/>
                <a:ea typeface="Prompt"/>
                <a:cs typeface="Prompt"/>
                <a:sym typeface="Prompt"/>
              </a:defRPr>
            </a:lvl6pPr>
            <a:lvl7pPr lvl="6" algn="ctr" rtl="0">
              <a:spcBef>
                <a:spcPts val="0"/>
              </a:spcBef>
              <a:spcAft>
                <a:spcPts val="0"/>
              </a:spcAft>
              <a:buNone/>
              <a:defRPr sz="1500" b="1">
                <a:solidFill>
                  <a:schemeClr val="dk1"/>
                </a:solidFill>
                <a:latin typeface="Prompt"/>
                <a:ea typeface="Prompt"/>
                <a:cs typeface="Prompt"/>
                <a:sym typeface="Prompt"/>
              </a:defRPr>
            </a:lvl7pPr>
            <a:lvl8pPr lvl="7" algn="ctr" rtl="0">
              <a:spcBef>
                <a:spcPts val="0"/>
              </a:spcBef>
              <a:spcAft>
                <a:spcPts val="0"/>
              </a:spcAft>
              <a:buNone/>
              <a:defRPr sz="1500" b="1">
                <a:solidFill>
                  <a:schemeClr val="dk1"/>
                </a:solidFill>
                <a:latin typeface="Prompt"/>
                <a:ea typeface="Prompt"/>
                <a:cs typeface="Prompt"/>
                <a:sym typeface="Prompt"/>
              </a:defRPr>
            </a:lvl8pPr>
            <a:lvl9pPr lvl="8" algn="ctr" rtl="0">
              <a:spcBef>
                <a:spcPts val="0"/>
              </a:spcBef>
              <a:spcAft>
                <a:spcPts val="0"/>
              </a:spcAft>
              <a:buNone/>
              <a:defRPr sz="1500" b="1">
                <a:solidFill>
                  <a:schemeClr val="dk1"/>
                </a:solidFill>
                <a:latin typeface="Prompt"/>
                <a:ea typeface="Prompt"/>
                <a:cs typeface="Prompt"/>
                <a:sym typeface="Prompt"/>
              </a:defRPr>
            </a:lvl9pPr>
          </a:lstStyle>
          <a:p>
            <a:endParaRPr/>
          </a:p>
        </p:txBody>
      </p:sp>
      <p:sp>
        <p:nvSpPr>
          <p:cNvPr id="149" name="Google Shape;149;p23"/>
          <p:cNvSpPr txBox="1">
            <a:spLocks noGrp="1"/>
          </p:cNvSpPr>
          <p:nvPr>
            <p:ph type="subTitle" idx="15"/>
          </p:nvPr>
        </p:nvSpPr>
        <p:spPr>
          <a:xfrm>
            <a:off x="6526550" y="2244225"/>
            <a:ext cx="1931700" cy="633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b="0">
                <a:latin typeface="Open Sans"/>
                <a:ea typeface="Open Sans"/>
                <a:cs typeface="Open Sans"/>
                <a:sym typeface="Open Sans"/>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Font typeface="Roboto"/>
              <a:buNone/>
              <a:defRPr>
                <a:latin typeface="Roboto"/>
                <a:ea typeface="Roboto"/>
                <a:cs typeface="Roboto"/>
                <a:sym typeface="Roboto"/>
              </a:defRPr>
            </a:lvl4pPr>
            <a:lvl5pPr lvl="4" algn="ctr" rtl="0">
              <a:lnSpc>
                <a:spcPct val="100000"/>
              </a:lnSpc>
              <a:spcBef>
                <a:spcPts val="0"/>
              </a:spcBef>
              <a:spcAft>
                <a:spcPts val="0"/>
              </a:spcAft>
              <a:buSzPts val="1400"/>
              <a:buFont typeface="Roboto"/>
              <a:buNone/>
              <a:defRPr>
                <a:latin typeface="Roboto"/>
                <a:ea typeface="Roboto"/>
                <a:cs typeface="Roboto"/>
                <a:sym typeface="Roboto"/>
              </a:defRPr>
            </a:lvl5pPr>
            <a:lvl6pPr lvl="5" algn="ctr" rtl="0">
              <a:lnSpc>
                <a:spcPct val="100000"/>
              </a:lnSpc>
              <a:spcBef>
                <a:spcPts val="0"/>
              </a:spcBef>
              <a:spcAft>
                <a:spcPts val="0"/>
              </a:spcAft>
              <a:buSzPts val="1400"/>
              <a:buFont typeface="Roboto"/>
              <a:buNone/>
              <a:defRPr>
                <a:latin typeface="Roboto"/>
                <a:ea typeface="Roboto"/>
                <a:cs typeface="Roboto"/>
                <a:sym typeface="Roboto"/>
              </a:defRPr>
            </a:lvl6pPr>
            <a:lvl7pPr lvl="6" algn="ctr" rtl="0">
              <a:lnSpc>
                <a:spcPct val="100000"/>
              </a:lnSpc>
              <a:spcBef>
                <a:spcPts val="0"/>
              </a:spcBef>
              <a:spcAft>
                <a:spcPts val="0"/>
              </a:spcAft>
              <a:buSzPts val="1400"/>
              <a:buFont typeface="Roboto"/>
              <a:buNone/>
              <a:defRPr>
                <a:latin typeface="Roboto"/>
                <a:ea typeface="Roboto"/>
                <a:cs typeface="Roboto"/>
                <a:sym typeface="Roboto"/>
              </a:defRPr>
            </a:lvl7pPr>
            <a:lvl8pPr lvl="7" algn="ctr" rtl="0">
              <a:lnSpc>
                <a:spcPct val="100000"/>
              </a:lnSpc>
              <a:spcBef>
                <a:spcPts val="0"/>
              </a:spcBef>
              <a:spcAft>
                <a:spcPts val="0"/>
              </a:spcAft>
              <a:buSzPts val="1400"/>
              <a:buFont typeface="Roboto"/>
              <a:buNone/>
              <a:defRPr>
                <a:latin typeface="Roboto"/>
                <a:ea typeface="Roboto"/>
                <a:cs typeface="Roboto"/>
                <a:sym typeface="Roboto"/>
              </a:defRPr>
            </a:lvl8pPr>
            <a:lvl9pPr lvl="8" algn="ctr" rtl="0">
              <a:lnSpc>
                <a:spcPct val="100000"/>
              </a:lnSpc>
              <a:spcBef>
                <a:spcPts val="0"/>
              </a:spcBef>
              <a:spcAft>
                <a:spcPts val="0"/>
              </a:spcAft>
              <a:buSzPts val="1400"/>
              <a:buFont typeface="Roboto"/>
              <a:buNone/>
              <a:defRPr>
                <a:latin typeface="Roboto"/>
                <a:ea typeface="Roboto"/>
                <a:cs typeface="Roboto"/>
                <a:sym typeface="Roboto"/>
              </a:defRPr>
            </a:lvl9pPr>
          </a:lstStyle>
          <a:p>
            <a:endParaRPr/>
          </a:p>
        </p:txBody>
      </p:sp>
    </p:spTree>
    <p:extLst>
      <p:ext uri="{BB962C8B-B14F-4D97-AF65-F5344CB8AC3E}">
        <p14:creationId xmlns:p14="http://schemas.microsoft.com/office/powerpoint/2010/main" val="113104382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Only Title 2">
  <p:cSld name="Only Title 2">
    <p:spTree>
      <p:nvGrpSpPr>
        <p:cNvPr id="1" name="Shape 83"/>
        <p:cNvGrpSpPr/>
        <p:nvPr/>
      </p:nvGrpSpPr>
      <p:grpSpPr>
        <a:xfrm>
          <a:off x="0" y="0"/>
          <a:ext cx="0" cy="0"/>
          <a:chOff x="0" y="0"/>
          <a:chExt cx="0" cy="0"/>
        </a:xfrm>
      </p:grpSpPr>
      <p:sp>
        <p:nvSpPr>
          <p:cNvPr id="84" name="Google Shape;84;p16"/>
          <p:cNvSpPr txBox="1">
            <a:spLocks noGrp="1"/>
          </p:cNvSpPr>
          <p:nvPr>
            <p:ph type="title"/>
          </p:nvPr>
        </p:nvSpPr>
        <p:spPr>
          <a:xfrm>
            <a:off x="2465400" y="341028"/>
            <a:ext cx="4213200" cy="678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3000">
                <a:latin typeface="Prompt"/>
                <a:ea typeface="Prompt"/>
                <a:cs typeface="Prompt"/>
                <a:sym typeface="Prompt"/>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pic>
        <p:nvPicPr>
          <p:cNvPr id="85" name="Google Shape;85;p16"/>
          <p:cNvPicPr preferRelativeResize="0"/>
          <p:nvPr/>
        </p:nvPicPr>
        <p:blipFill>
          <a:blip r:embed="rId2">
            <a:alphaModFix/>
          </a:blip>
          <a:stretch>
            <a:fillRect/>
          </a:stretch>
        </p:blipFill>
        <p:spPr>
          <a:xfrm>
            <a:off x="0" y="-857243"/>
            <a:ext cx="9144000" cy="6857994"/>
          </a:xfrm>
          <a:prstGeom prst="rect">
            <a:avLst/>
          </a:prstGeom>
          <a:noFill/>
          <a:ln>
            <a:noFill/>
          </a:ln>
        </p:spPr>
      </p:pic>
    </p:spTree>
    <p:extLst>
      <p:ext uri="{BB962C8B-B14F-4D97-AF65-F5344CB8AC3E}">
        <p14:creationId xmlns:p14="http://schemas.microsoft.com/office/powerpoint/2010/main" val="3357470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8"/>
        <p:cNvGrpSpPr/>
        <p:nvPr/>
      </p:nvGrpSpPr>
      <p:grpSpPr>
        <a:xfrm>
          <a:off x="0" y="0"/>
          <a:ext cx="0" cy="0"/>
          <a:chOff x="0" y="0"/>
          <a:chExt cx="0" cy="0"/>
        </a:xfrm>
      </p:grpSpPr>
      <p:pic>
        <p:nvPicPr>
          <p:cNvPr id="19" name="Google Shape;19;p4"/>
          <p:cNvPicPr preferRelativeResize="0"/>
          <p:nvPr/>
        </p:nvPicPr>
        <p:blipFill>
          <a:blip r:embed="rId2">
            <a:alphaModFix/>
          </a:blip>
          <a:stretch>
            <a:fillRect/>
          </a:stretch>
        </p:blipFill>
        <p:spPr>
          <a:xfrm>
            <a:off x="0" y="0"/>
            <a:ext cx="9143999" cy="5143500"/>
          </a:xfrm>
          <a:prstGeom prst="rect">
            <a:avLst/>
          </a:prstGeom>
          <a:noFill/>
          <a:ln>
            <a:noFill/>
          </a:ln>
        </p:spPr>
      </p:pic>
      <p:sp>
        <p:nvSpPr>
          <p:cNvPr id="20" name="Google Shape;20;p4"/>
          <p:cNvSpPr txBox="1">
            <a:spLocks noGrp="1"/>
          </p:cNvSpPr>
          <p:nvPr>
            <p:ph type="body" idx="1"/>
          </p:nvPr>
        </p:nvSpPr>
        <p:spPr>
          <a:xfrm>
            <a:off x="677325" y="1268075"/>
            <a:ext cx="7788000" cy="2771700"/>
          </a:xfrm>
          <a:prstGeom prst="rect">
            <a:avLst/>
          </a:prstGeom>
        </p:spPr>
        <p:txBody>
          <a:bodyPr spcFirstLastPara="1" wrap="square" lIns="91425" tIns="91425" rIns="91425" bIns="91425" anchor="t" anchorCtr="0">
            <a:noAutofit/>
          </a:bodyPr>
          <a:lstStyle>
            <a:lvl1pPr marL="457200" lvl="0" indent="-298450" rtl="0">
              <a:lnSpc>
                <a:spcPct val="100000"/>
              </a:lnSpc>
              <a:spcBef>
                <a:spcPts val="0"/>
              </a:spcBef>
              <a:spcAft>
                <a:spcPts val="0"/>
              </a:spcAft>
              <a:buClr>
                <a:srgbClr val="FFFFFF"/>
              </a:buClr>
              <a:buSzPts val="1100"/>
              <a:buAutoNum type="arabicPeriod"/>
              <a:defRPr sz="1100">
                <a:solidFill>
                  <a:srgbClr val="FFFFFF"/>
                </a:solidFill>
              </a:defRPr>
            </a:lvl1pPr>
            <a:lvl2pPr marL="914400" lvl="1" indent="-317500" rtl="0">
              <a:spcBef>
                <a:spcPts val="0"/>
              </a:spcBef>
              <a:spcAft>
                <a:spcPts val="0"/>
              </a:spcAft>
              <a:buClr>
                <a:srgbClr val="FFFFFF"/>
              </a:buClr>
              <a:buSzPts val="1400"/>
              <a:buFont typeface="Muli"/>
              <a:buAutoNum type="alphaLcPeriod"/>
              <a:defRPr>
                <a:solidFill>
                  <a:srgbClr val="FFFFFF"/>
                </a:solidFill>
              </a:defRPr>
            </a:lvl2pPr>
            <a:lvl3pPr marL="1371600" lvl="2" indent="-317500" rtl="0">
              <a:spcBef>
                <a:spcPts val="1600"/>
              </a:spcBef>
              <a:spcAft>
                <a:spcPts val="0"/>
              </a:spcAft>
              <a:buClr>
                <a:srgbClr val="FFFFFF"/>
              </a:buClr>
              <a:buSzPts val="1400"/>
              <a:buFont typeface="Muli"/>
              <a:buAutoNum type="romanLcPeriod"/>
              <a:defRPr>
                <a:solidFill>
                  <a:srgbClr val="FFFFFF"/>
                </a:solidFill>
              </a:defRPr>
            </a:lvl3pPr>
            <a:lvl4pPr marL="1828800" lvl="3" indent="-317500" rtl="0">
              <a:spcBef>
                <a:spcPts val="1600"/>
              </a:spcBef>
              <a:spcAft>
                <a:spcPts val="0"/>
              </a:spcAft>
              <a:buClr>
                <a:srgbClr val="FFFFFF"/>
              </a:buClr>
              <a:buSzPts val="1400"/>
              <a:buFont typeface="Muli"/>
              <a:buAutoNum type="arabicPeriod"/>
              <a:defRPr>
                <a:solidFill>
                  <a:srgbClr val="FFFFFF"/>
                </a:solidFill>
              </a:defRPr>
            </a:lvl4pPr>
            <a:lvl5pPr marL="2286000" lvl="4" indent="-317500" rtl="0">
              <a:spcBef>
                <a:spcPts val="1600"/>
              </a:spcBef>
              <a:spcAft>
                <a:spcPts val="0"/>
              </a:spcAft>
              <a:buClr>
                <a:srgbClr val="FFFFFF"/>
              </a:buClr>
              <a:buSzPts val="1400"/>
              <a:buFont typeface="Muli"/>
              <a:buAutoNum type="alphaLcPeriod"/>
              <a:defRPr>
                <a:solidFill>
                  <a:srgbClr val="FFFFFF"/>
                </a:solidFill>
              </a:defRPr>
            </a:lvl5pPr>
            <a:lvl6pPr marL="2743200" lvl="5" indent="-317500" rtl="0">
              <a:spcBef>
                <a:spcPts val="1600"/>
              </a:spcBef>
              <a:spcAft>
                <a:spcPts val="0"/>
              </a:spcAft>
              <a:buClr>
                <a:srgbClr val="FFFFFF"/>
              </a:buClr>
              <a:buSzPts val="1400"/>
              <a:buFont typeface="Muli"/>
              <a:buAutoNum type="romanLcPeriod"/>
              <a:defRPr>
                <a:solidFill>
                  <a:srgbClr val="FFFFFF"/>
                </a:solidFill>
              </a:defRPr>
            </a:lvl6pPr>
            <a:lvl7pPr marL="3200400" lvl="6" indent="-317500" rtl="0">
              <a:spcBef>
                <a:spcPts val="1600"/>
              </a:spcBef>
              <a:spcAft>
                <a:spcPts val="0"/>
              </a:spcAft>
              <a:buClr>
                <a:srgbClr val="FFFFFF"/>
              </a:buClr>
              <a:buSzPts val="1400"/>
              <a:buFont typeface="Muli"/>
              <a:buAutoNum type="arabicPeriod"/>
              <a:defRPr>
                <a:solidFill>
                  <a:srgbClr val="FFFFFF"/>
                </a:solidFill>
              </a:defRPr>
            </a:lvl7pPr>
            <a:lvl8pPr marL="3657600" lvl="7" indent="-317500" rtl="0">
              <a:spcBef>
                <a:spcPts val="1600"/>
              </a:spcBef>
              <a:spcAft>
                <a:spcPts val="0"/>
              </a:spcAft>
              <a:buClr>
                <a:srgbClr val="FFFFFF"/>
              </a:buClr>
              <a:buSzPts val="1400"/>
              <a:buFont typeface="Muli"/>
              <a:buAutoNum type="alphaLcPeriod"/>
              <a:defRPr>
                <a:solidFill>
                  <a:srgbClr val="FFFFFF"/>
                </a:solidFill>
              </a:defRPr>
            </a:lvl8pPr>
            <a:lvl9pPr marL="4114800" lvl="8" indent="-317500" rtl="0">
              <a:spcBef>
                <a:spcPts val="1600"/>
              </a:spcBef>
              <a:spcAft>
                <a:spcPts val="1600"/>
              </a:spcAft>
              <a:buClr>
                <a:srgbClr val="FFFFFF"/>
              </a:buClr>
              <a:buSzPts val="1400"/>
              <a:buFont typeface="Muli"/>
              <a:buAutoNum type="romanLcPeriod"/>
              <a:defRPr>
                <a:solidFill>
                  <a:srgbClr val="FFFFFF"/>
                </a:solidFill>
              </a:defRPr>
            </a:lvl9pPr>
          </a:lstStyle>
          <a:p>
            <a:endParaRPr/>
          </a:p>
        </p:txBody>
      </p:sp>
      <p:sp>
        <p:nvSpPr>
          <p:cNvPr id="21" name="Google Shape;21;p4"/>
          <p:cNvSpPr txBox="1">
            <a:spLocks noGrp="1"/>
          </p:cNvSpPr>
          <p:nvPr>
            <p:ph type="title"/>
          </p:nvPr>
        </p:nvSpPr>
        <p:spPr>
          <a:xfrm>
            <a:off x="359325" y="376550"/>
            <a:ext cx="8424000" cy="6564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FFFFFF"/>
              </a:buClr>
              <a:buSzPts val="3600"/>
              <a:buFont typeface="Prompt"/>
              <a:buNone/>
              <a:defRPr>
                <a:solidFill>
                  <a:srgbClr val="FFFFFF"/>
                </a:solidFill>
                <a:latin typeface="Prompt"/>
                <a:ea typeface="Prompt"/>
                <a:cs typeface="Prompt"/>
                <a:sym typeface="Prompt"/>
              </a:defRPr>
            </a:lvl1pPr>
            <a:lvl2pPr lvl="1" rtl="0">
              <a:spcBef>
                <a:spcPts val="0"/>
              </a:spcBef>
              <a:spcAft>
                <a:spcPts val="0"/>
              </a:spcAft>
              <a:buClr>
                <a:srgbClr val="FFFFFF"/>
              </a:buClr>
              <a:buSzPts val="2800"/>
              <a:buFont typeface="Prompt"/>
              <a:buNone/>
              <a:defRPr>
                <a:solidFill>
                  <a:srgbClr val="FFFFFF"/>
                </a:solidFill>
                <a:latin typeface="Prompt"/>
                <a:ea typeface="Prompt"/>
                <a:cs typeface="Prompt"/>
                <a:sym typeface="Prompt"/>
              </a:defRPr>
            </a:lvl2pPr>
            <a:lvl3pPr lvl="2" rtl="0">
              <a:spcBef>
                <a:spcPts val="0"/>
              </a:spcBef>
              <a:spcAft>
                <a:spcPts val="0"/>
              </a:spcAft>
              <a:buClr>
                <a:srgbClr val="FFFFFF"/>
              </a:buClr>
              <a:buSzPts val="2800"/>
              <a:buFont typeface="Prompt"/>
              <a:buNone/>
              <a:defRPr>
                <a:solidFill>
                  <a:srgbClr val="FFFFFF"/>
                </a:solidFill>
                <a:latin typeface="Prompt"/>
                <a:ea typeface="Prompt"/>
                <a:cs typeface="Prompt"/>
                <a:sym typeface="Prompt"/>
              </a:defRPr>
            </a:lvl3pPr>
            <a:lvl4pPr lvl="3" rtl="0">
              <a:spcBef>
                <a:spcPts val="0"/>
              </a:spcBef>
              <a:spcAft>
                <a:spcPts val="0"/>
              </a:spcAft>
              <a:buClr>
                <a:srgbClr val="FFFFFF"/>
              </a:buClr>
              <a:buSzPts val="2800"/>
              <a:buFont typeface="Prompt"/>
              <a:buNone/>
              <a:defRPr>
                <a:solidFill>
                  <a:srgbClr val="FFFFFF"/>
                </a:solidFill>
                <a:latin typeface="Prompt"/>
                <a:ea typeface="Prompt"/>
                <a:cs typeface="Prompt"/>
                <a:sym typeface="Prompt"/>
              </a:defRPr>
            </a:lvl4pPr>
            <a:lvl5pPr lvl="4" rtl="0">
              <a:spcBef>
                <a:spcPts val="0"/>
              </a:spcBef>
              <a:spcAft>
                <a:spcPts val="0"/>
              </a:spcAft>
              <a:buClr>
                <a:srgbClr val="FFFFFF"/>
              </a:buClr>
              <a:buSzPts val="2800"/>
              <a:buFont typeface="Prompt"/>
              <a:buNone/>
              <a:defRPr>
                <a:solidFill>
                  <a:srgbClr val="FFFFFF"/>
                </a:solidFill>
                <a:latin typeface="Prompt"/>
                <a:ea typeface="Prompt"/>
                <a:cs typeface="Prompt"/>
                <a:sym typeface="Prompt"/>
              </a:defRPr>
            </a:lvl5pPr>
            <a:lvl6pPr lvl="5" rtl="0">
              <a:spcBef>
                <a:spcPts val="0"/>
              </a:spcBef>
              <a:spcAft>
                <a:spcPts val="0"/>
              </a:spcAft>
              <a:buClr>
                <a:srgbClr val="FFFFFF"/>
              </a:buClr>
              <a:buSzPts val="2800"/>
              <a:buFont typeface="Prompt"/>
              <a:buNone/>
              <a:defRPr>
                <a:solidFill>
                  <a:srgbClr val="FFFFFF"/>
                </a:solidFill>
                <a:latin typeface="Prompt"/>
                <a:ea typeface="Prompt"/>
                <a:cs typeface="Prompt"/>
                <a:sym typeface="Prompt"/>
              </a:defRPr>
            </a:lvl6pPr>
            <a:lvl7pPr lvl="6" rtl="0">
              <a:spcBef>
                <a:spcPts val="0"/>
              </a:spcBef>
              <a:spcAft>
                <a:spcPts val="0"/>
              </a:spcAft>
              <a:buClr>
                <a:srgbClr val="FFFFFF"/>
              </a:buClr>
              <a:buSzPts val="2800"/>
              <a:buFont typeface="Prompt"/>
              <a:buNone/>
              <a:defRPr>
                <a:solidFill>
                  <a:srgbClr val="FFFFFF"/>
                </a:solidFill>
                <a:latin typeface="Prompt"/>
                <a:ea typeface="Prompt"/>
                <a:cs typeface="Prompt"/>
                <a:sym typeface="Prompt"/>
              </a:defRPr>
            </a:lvl7pPr>
            <a:lvl8pPr lvl="7" rtl="0">
              <a:spcBef>
                <a:spcPts val="0"/>
              </a:spcBef>
              <a:spcAft>
                <a:spcPts val="0"/>
              </a:spcAft>
              <a:buClr>
                <a:srgbClr val="FFFFFF"/>
              </a:buClr>
              <a:buSzPts val="2800"/>
              <a:buFont typeface="Prompt"/>
              <a:buNone/>
              <a:defRPr>
                <a:solidFill>
                  <a:srgbClr val="FFFFFF"/>
                </a:solidFill>
                <a:latin typeface="Prompt"/>
                <a:ea typeface="Prompt"/>
                <a:cs typeface="Prompt"/>
                <a:sym typeface="Prompt"/>
              </a:defRPr>
            </a:lvl8pPr>
            <a:lvl9pPr lvl="8" rtl="0">
              <a:spcBef>
                <a:spcPts val="0"/>
              </a:spcBef>
              <a:spcAft>
                <a:spcPts val="0"/>
              </a:spcAft>
              <a:buClr>
                <a:srgbClr val="FFFFFF"/>
              </a:buClr>
              <a:buSzPts val="2800"/>
              <a:buFont typeface="Prompt"/>
              <a:buNone/>
              <a:defRPr>
                <a:solidFill>
                  <a:srgbClr val="FFFFFF"/>
                </a:solidFill>
                <a:latin typeface="Prompt"/>
                <a:ea typeface="Prompt"/>
                <a:cs typeface="Prompt"/>
                <a:sym typeface="Prompt"/>
              </a:defRPr>
            </a:lvl9pPr>
          </a:lstStyle>
          <a:p>
            <a:endParaRPr/>
          </a:p>
        </p:txBody>
      </p:sp>
      <p:sp>
        <p:nvSpPr>
          <p:cNvPr id="22" name="Google Shape;22;p4"/>
          <p:cNvSpPr txBox="1"/>
          <p:nvPr/>
        </p:nvSpPr>
        <p:spPr>
          <a:xfrm>
            <a:off x="-295875" y="3054825"/>
            <a:ext cx="2159700" cy="504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Roboto"/>
              <a:ea typeface="Roboto"/>
              <a:cs typeface="Roboto"/>
              <a:sym typeface="Roboto"/>
            </a:endParaRPr>
          </a:p>
        </p:txBody>
      </p:sp>
      <p:sp>
        <p:nvSpPr>
          <p:cNvPr id="23" name="Google Shape;23;p4"/>
          <p:cNvSpPr txBox="1">
            <a:spLocks noGrp="1"/>
          </p:cNvSpPr>
          <p:nvPr>
            <p:ph type="subTitle" idx="2"/>
          </p:nvPr>
        </p:nvSpPr>
        <p:spPr>
          <a:xfrm>
            <a:off x="677325" y="4190075"/>
            <a:ext cx="4565100" cy="2625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FFFF"/>
              </a:buClr>
              <a:buSzPts val="2800"/>
              <a:buNone/>
              <a:defRPr sz="1100" b="0">
                <a:solidFill>
                  <a:schemeClr val="lt1"/>
                </a:solidFill>
              </a:defRPr>
            </a:lvl1pPr>
            <a:lvl2pPr lvl="1" rtl="0">
              <a:lnSpc>
                <a:spcPct val="100000"/>
              </a:lnSpc>
              <a:spcBef>
                <a:spcPts val="1600"/>
              </a:spcBef>
              <a:spcAft>
                <a:spcPts val="0"/>
              </a:spcAft>
              <a:buClr>
                <a:srgbClr val="FFFFFF"/>
              </a:buClr>
              <a:buSzPts val="2800"/>
              <a:buNone/>
              <a:defRPr sz="2800">
                <a:solidFill>
                  <a:srgbClr val="FFFFFF"/>
                </a:solidFill>
              </a:defRPr>
            </a:lvl2pPr>
            <a:lvl3pPr lvl="2" rtl="0">
              <a:lnSpc>
                <a:spcPct val="100000"/>
              </a:lnSpc>
              <a:spcBef>
                <a:spcPts val="0"/>
              </a:spcBef>
              <a:spcAft>
                <a:spcPts val="0"/>
              </a:spcAft>
              <a:buClr>
                <a:srgbClr val="FFFFFF"/>
              </a:buClr>
              <a:buSzPts val="2800"/>
              <a:buNone/>
              <a:defRPr sz="2800">
                <a:solidFill>
                  <a:srgbClr val="FFFFFF"/>
                </a:solidFill>
              </a:defRPr>
            </a:lvl3pPr>
            <a:lvl4pPr lvl="3" rtl="0">
              <a:lnSpc>
                <a:spcPct val="100000"/>
              </a:lnSpc>
              <a:spcBef>
                <a:spcPts val="0"/>
              </a:spcBef>
              <a:spcAft>
                <a:spcPts val="0"/>
              </a:spcAft>
              <a:buClr>
                <a:srgbClr val="FFFFFF"/>
              </a:buClr>
              <a:buSzPts val="2800"/>
              <a:buNone/>
              <a:defRPr sz="2800">
                <a:solidFill>
                  <a:srgbClr val="FFFFFF"/>
                </a:solidFill>
              </a:defRPr>
            </a:lvl4pPr>
            <a:lvl5pPr lvl="4" rtl="0">
              <a:lnSpc>
                <a:spcPct val="100000"/>
              </a:lnSpc>
              <a:spcBef>
                <a:spcPts val="0"/>
              </a:spcBef>
              <a:spcAft>
                <a:spcPts val="0"/>
              </a:spcAft>
              <a:buClr>
                <a:srgbClr val="FFFFFF"/>
              </a:buClr>
              <a:buSzPts val="2800"/>
              <a:buNone/>
              <a:defRPr sz="2800">
                <a:solidFill>
                  <a:srgbClr val="FFFFFF"/>
                </a:solidFill>
              </a:defRPr>
            </a:lvl5pPr>
            <a:lvl6pPr lvl="5" rtl="0">
              <a:lnSpc>
                <a:spcPct val="100000"/>
              </a:lnSpc>
              <a:spcBef>
                <a:spcPts val="0"/>
              </a:spcBef>
              <a:spcAft>
                <a:spcPts val="0"/>
              </a:spcAft>
              <a:buClr>
                <a:srgbClr val="FFFFFF"/>
              </a:buClr>
              <a:buSzPts val="2800"/>
              <a:buNone/>
              <a:defRPr sz="2800">
                <a:solidFill>
                  <a:srgbClr val="FFFFFF"/>
                </a:solidFill>
              </a:defRPr>
            </a:lvl6pPr>
            <a:lvl7pPr lvl="6" rtl="0">
              <a:lnSpc>
                <a:spcPct val="100000"/>
              </a:lnSpc>
              <a:spcBef>
                <a:spcPts val="0"/>
              </a:spcBef>
              <a:spcAft>
                <a:spcPts val="0"/>
              </a:spcAft>
              <a:buClr>
                <a:srgbClr val="FFFFFF"/>
              </a:buClr>
              <a:buSzPts val="2800"/>
              <a:buNone/>
              <a:defRPr sz="2800">
                <a:solidFill>
                  <a:srgbClr val="FFFFFF"/>
                </a:solidFill>
              </a:defRPr>
            </a:lvl7pPr>
            <a:lvl8pPr lvl="7" rtl="0">
              <a:lnSpc>
                <a:spcPct val="100000"/>
              </a:lnSpc>
              <a:spcBef>
                <a:spcPts val="0"/>
              </a:spcBef>
              <a:spcAft>
                <a:spcPts val="0"/>
              </a:spcAft>
              <a:buClr>
                <a:srgbClr val="FFFFFF"/>
              </a:buClr>
              <a:buSzPts val="2800"/>
              <a:buNone/>
              <a:defRPr sz="2800">
                <a:solidFill>
                  <a:srgbClr val="FFFFFF"/>
                </a:solidFill>
              </a:defRPr>
            </a:lvl8pPr>
            <a:lvl9pPr lvl="8" rtl="0">
              <a:lnSpc>
                <a:spcPct val="100000"/>
              </a:lnSpc>
              <a:spcBef>
                <a:spcPts val="0"/>
              </a:spcBef>
              <a:spcAft>
                <a:spcPts val="0"/>
              </a:spcAft>
              <a:buClr>
                <a:srgbClr val="FFFFFF"/>
              </a:buClr>
              <a:buSzPts val="2800"/>
              <a:buNone/>
              <a:defRPr sz="2800">
                <a:solidFill>
                  <a:srgbClr val="FFFFFF"/>
                </a:solidFill>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four columns disordered 2">
  <p:cSld name="Title and four columns disordered 2">
    <p:spTree>
      <p:nvGrpSpPr>
        <p:cNvPr id="1" name="Shape 115"/>
        <p:cNvGrpSpPr/>
        <p:nvPr/>
      </p:nvGrpSpPr>
      <p:grpSpPr>
        <a:xfrm>
          <a:off x="0" y="0"/>
          <a:ext cx="0" cy="0"/>
          <a:chOff x="0" y="0"/>
          <a:chExt cx="0" cy="0"/>
        </a:xfrm>
      </p:grpSpPr>
      <p:pic>
        <p:nvPicPr>
          <p:cNvPr id="116" name="Google Shape;116;p21"/>
          <p:cNvPicPr preferRelativeResize="0"/>
          <p:nvPr/>
        </p:nvPicPr>
        <p:blipFill>
          <a:blip r:embed="rId2">
            <a:alphaModFix/>
          </a:blip>
          <a:stretch>
            <a:fillRect/>
          </a:stretch>
        </p:blipFill>
        <p:spPr>
          <a:xfrm>
            <a:off x="0" y="0"/>
            <a:ext cx="9143999" cy="5143500"/>
          </a:xfrm>
          <a:prstGeom prst="rect">
            <a:avLst/>
          </a:prstGeom>
          <a:noFill/>
          <a:ln>
            <a:noFill/>
          </a:ln>
        </p:spPr>
      </p:pic>
      <p:sp>
        <p:nvSpPr>
          <p:cNvPr id="117" name="Google Shape;117;p21"/>
          <p:cNvSpPr txBox="1">
            <a:spLocks noGrp="1"/>
          </p:cNvSpPr>
          <p:nvPr>
            <p:ph type="subTitle" idx="1"/>
          </p:nvPr>
        </p:nvSpPr>
        <p:spPr>
          <a:xfrm>
            <a:off x="693331" y="3999527"/>
            <a:ext cx="1813200" cy="61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00" b="0">
                <a:latin typeface="Open Sans"/>
                <a:ea typeface="Open Sans"/>
                <a:cs typeface="Open Sans"/>
                <a:sym typeface="Open Sans"/>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18" name="Google Shape;118;p21"/>
          <p:cNvSpPr txBox="1">
            <a:spLocks noGrp="1"/>
          </p:cNvSpPr>
          <p:nvPr>
            <p:ph type="subTitle" idx="2"/>
          </p:nvPr>
        </p:nvSpPr>
        <p:spPr>
          <a:xfrm>
            <a:off x="2613121" y="3576753"/>
            <a:ext cx="1893900" cy="61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00" b="0">
                <a:latin typeface="Open Sans"/>
                <a:ea typeface="Open Sans"/>
                <a:cs typeface="Open Sans"/>
                <a:sym typeface="Open Sans"/>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19" name="Google Shape;119;p21"/>
          <p:cNvSpPr txBox="1">
            <a:spLocks noGrp="1"/>
          </p:cNvSpPr>
          <p:nvPr>
            <p:ph type="subTitle" idx="3"/>
          </p:nvPr>
        </p:nvSpPr>
        <p:spPr>
          <a:xfrm>
            <a:off x="4572004" y="3276466"/>
            <a:ext cx="1893900" cy="61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00" b="0">
                <a:latin typeface="Open Sans"/>
                <a:ea typeface="Open Sans"/>
                <a:cs typeface="Open Sans"/>
                <a:sym typeface="Open Sans"/>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20" name="Google Shape;120;p21"/>
          <p:cNvSpPr txBox="1">
            <a:spLocks noGrp="1"/>
          </p:cNvSpPr>
          <p:nvPr>
            <p:ph type="subTitle" idx="4"/>
          </p:nvPr>
        </p:nvSpPr>
        <p:spPr>
          <a:xfrm>
            <a:off x="6513901" y="2845288"/>
            <a:ext cx="1924200" cy="61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00" b="0">
                <a:latin typeface="Open Sans"/>
                <a:ea typeface="Open Sans"/>
                <a:cs typeface="Open Sans"/>
                <a:sym typeface="Open Sans"/>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21" name="Google Shape;121;p21"/>
          <p:cNvSpPr txBox="1">
            <a:spLocks noGrp="1"/>
          </p:cNvSpPr>
          <p:nvPr>
            <p:ph type="subTitle" idx="5"/>
          </p:nvPr>
        </p:nvSpPr>
        <p:spPr>
          <a:xfrm>
            <a:off x="693331" y="3713175"/>
            <a:ext cx="1813200" cy="478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500" b="1">
                <a:latin typeface="Prompt"/>
                <a:ea typeface="Prompt"/>
                <a:cs typeface="Prompt"/>
                <a:sym typeface="Prompt"/>
              </a:defRPr>
            </a:lvl1pPr>
            <a:lvl2pPr lvl="1" algn="ctr" rtl="0">
              <a:lnSpc>
                <a:spcPct val="100000"/>
              </a:lnSpc>
              <a:spcBef>
                <a:spcPts val="0"/>
              </a:spcBef>
              <a:spcAft>
                <a:spcPts val="0"/>
              </a:spcAft>
              <a:buNone/>
              <a:defRPr sz="1500" b="1">
                <a:latin typeface="Prompt"/>
                <a:ea typeface="Prompt"/>
                <a:cs typeface="Prompt"/>
                <a:sym typeface="Prompt"/>
              </a:defRPr>
            </a:lvl2pPr>
            <a:lvl3pPr lvl="2" algn="ctr" rtl="0">
              <a:lnSpc>
                <a:spcPct val="100000"/>
              </a:lnSpc>
              <a:spcBef>
                <a:spcPts val="0"/>
              </a:spcBef>
              <a:spcAft>
                <a:spcPts val="0"/>
              </a:spcAft>
              <a:buNone/>
              <a:defRPr sz="1500" b="1">
                <a:latin typeface="Prompt"/>
                <a:ea typeface="Prompt"/>
                <a:cs typeface="Prompt"/>
                <a:sym typeface="Prompt"/>
              </a:defRPr>
            </a:lvl3pPr>
            <a:lvl4pPr lvl="3" algn="ctr" rtl="0">
              <a:lnSpc>
                <a:spcPct val="100000"/>
              </a:lnSpc>
              <a:spcBef>
                <a:spcPts val="0"/>
              </a:spcBef>
              <a:spcAft>
                <a:spcPts val="0"/>
              </a:spcAft>
              <a:buNone/>
              <a:defRPr sz="1500" b="1">
                <a:latin typeface="Prompt"/>
                <a:ea typeface="Prompt"/>
                <a:cs typeface="Prompt"/>
                <a:sym typeface="Prompt"/>
              </a:defRPr>
            </a:lvl4pPr>
            <a:lvl5pPr lvl="4" algn="ctr" rtl="0">
              <a:lnSpc>
                <a:spcPct val="100000"/>
              </a:lnSpc>
              <a:spcBef>
                <a:spcPts val="0"/>
              </a:spcBef>
              <a:spcAft>
                <a:spcPts val="0"/>
              </a:spcAft>
              <a:buNone/>
              <a:defRPr sz="1500" b="1">
                <a:latin typeface="Prompt"/>
                <a:ea typeface="Prompt"/>
                <a:cs typeface="Prompt"/>
                <a:sym typeface="Prompt"/>
              </a:defRPr>
            </a:lvl5pPr>
            <a:lvl6pPr lvl="5" algn="ctr" rtl="0">
              <a:lnSpc>
                <a:spcPct val="100000"/>
              </a:lnSpc>
              <a:spcBef>
                <a:spcPts val="0"/>
              </a:spcBef>
              <a:spcAft>
                <a:spcPts val="0"/>
              </a:spcAft>
              <a:buNone/>
              <a:defRPr sz="1500" b="1">
                <a:latin typeface="Prompt"/>
                <a:ea typeface="Prompt"/>
                <a:cs typeface="Prompt"/>
                <a:sym typeface="Prompt"/>
              </a:defRPr>
            </a:lvl6pPr>
            <a:lvl7pPr lvl="6" algn="ctr" rtl="0">
              <a:lnSpc>
                <a:spcPct val="100000"/>
              </a:lnSpc>
              <a:spcBef>
                <a:spcPts val="0"/>
              </a:spcBef>
              <a:spcAft>
                <a:spcPts val="0"/>
              </a:spcAft>
              <a:buNone/>
              <a:defRPr sz="1500" b="1">
                <a:latin typeface="Prompt"/>
                <a:ea typeface="Prompt"/>
                <a:cs typeface="Prompt"/>
                <a:sym typeface="Prompt"/>
              </a:defRPr>
            </a:lvl7pPr>
            <a:lvl8pPr lvl="7" algn="ctr" rtl="0">
              <a:lnSpc>
                <a:spcPct val="100000"/>
              </a:lnSpc>
              <a:spcBef>
                <a:spcPts val="0"/>
              </a:spcBef>
              <a:spcAft>
                <a:spcPts val="0"/>
              </a:spcAft>
              <a:buNone/>
              <a:defRPr sz="1500" b="1">
                <a:latin typeface="Prompt"/>
                <a:ea typeface="Prompt"/>
                <a:cs typeface="Prompt"/>
                <a:sym typeface="Prompt"/>
              </a:defRPr>
            </a:lvl8pPr>
            <a:lvl9pPr lvl="8" algn="ctr" rtl="0">
              <a:lnSpc>
                <a:spcPct val="100000"/>
              </a:lnSpc>
              <a:spcBef>
                <a:spcPts val="0"/>
              </a:spcBef>
              <a:spcAft>
                <a:spcPts val="0"/>
              </a:spcAft>
              <a:buNone/>
              <a:defRPr sz="1500" b="1">
                <a:latin typeface="Prompt"/>
                <a:ea typeface="Prompt"/>
                <a:cs typeface="Prompt"/>
                <a:sym typeface="Prompt"/>
              </a:defRPr>
            </a:lvl9pPr>
          </a:lstStyle>
          <a:p>
            <a:endParaRPr/>
          </a:p>
        </p:txBody>
      </p:sp>
      <p:sp>
        <p:nvSpPr>
          <p:cNvPr id="122" name="Google Shape;122;p21"/>
          <p:cNvSpPr txBox="1">
            <a:spLocks noGrp="1"/>
          </p:cNvSpPr>
          <p:nvPr>
            <p:ph type="subTitle" idx="6"/>
          </p:nvPr>
        </p:nvSpPr>
        <p:spPr>
          <a:xfrm>
            <a:off x="2653471" y="3292628"/>
            <a:ext cx="1813200" cy="478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500" b="1">
                <a:latin typeface="Prompt"/>
                <a:ea typeface="Prompt"/>
                <a:cs typeface="Prompt"/>
                <a:sym typeface="Prompt"/>
              </a:defRPr>
            </a:lvl1pPr>
            <a:lvl2pPr lvl="1" algn="ctr" rtl="0">
              <a:lnSpc>
                <a:spcPct val="100000"/>
              </a:lnSpc>
              <a:spcBef>
                <a:spcPts val="0"/>
              </a:spcBef>
              <a:spcAft>
                <a:spcPts val="0"/>
              </a:spcAft>
              <a:buNone/>
              <a:defRPr sz="1500" b="1">
                <a:latin typeface="Prompt"/>
                <a:ea typeface="Prompt"/>
                <a:cs typeface="Prompt"/>
                <a:sym typeface="Prompt"/>
              </a:defRPr>
            </a:lvl2pPr>
            <a:lvl3pPr lvl="2" algn="ctr" rtl="0">
              <a:lnSpc>
                <a:spcPct val="100000"/>
              </a:lnSpc>
              <a:spcBef>
                <a:spcPts val="0"/>
              </a:spcBef>
              <a:spcAft>
                <a:spcPts val="0"/>
              </a:spcAft>
              <a:buNone/>
              <a:defRPr sz="1500" b="1">
                <a:latin typeface="Prompt"/>
                <a:ea typeface="Prompt"/>
                <a:cs typeface="Prompt"/>
                <a:sym typeface="Prompt"/>
              </a:defRPr>
            </a:lvl3pPr>
            <a:lvl4pPr lvl="3" algn="ctr" rtl="0">
              <a:lnSpc>
                <a:spcPct val="100000"/>
              </a:lnSpc>
              <a:spcBef>
                <a:spcPts val="0"/>
              </a:spcBef>
              <a:spcAft>
                <a:spcPts val="0"/>
              </a:spcAft>
              <a:buNone/>
              <a:defRPr sz="1500" b="1">
                <a:latin typeface="Prompt"/>
                <a:ea typeface="Prompt"/>
                <a:cs typeface="Prompt"/>
                <a:sym typeface="Prompt"/>
              </a:defRPr>
            </a:lvl4pPr>
            <a:lvl5pPr lvl="4" algn="ctr" rtl="0">
              <a:lnSpc>
                <a:spcPct val="100000"/>
              </a:lnSpc>
              <a:spcBef>
                <a:spcPts val="0"/>
              </a:spcBef>
              <a:spcAft>
                <a:spcPts val="0"/>
              </a:spcAft>
              <a:buNone/>
              <a:defRPr sz="1500" b="1">
                <a:latin typeface="Prompt"/>
                <a:ea typeface="Prompt"/>
                <a:cs typeface="Prompt"/>
                <a:sym typeface="Prompt"/>
              </a:defRPr>
            </a:lvl5pPr>
            <a:lvl6pPr lvl="5" algn="ctr" rtl="0">
              <a:lnSpc>
                <a:spcPct val="100000"/>
              </a:lnSpc>
              <a:spcBef>
                <a:spcPts val="0"/>
              </a:spcBef>
              <a:spcAft>
                <a:spcPts val="0"/>
              </a:spcAft>
              <a:buNone/>
              <a:defRPr sz="1500" b="1">
                <a:latin typeface="Prompt"/>
                <a:ea typeface="Prompt"/>
                <a:cs typeface="Prompt"/>
                <a:sym typeface="Prompt"/>
              </a:defRPr>
            </a:lvl6pPr>
            <a:lvl7pPr lvl="6" algn="ctr" rtl="0">
              <a:lnSpc>
                <a:spcPct val="100000"/>
              </a:lnSpc>
              <a:spcBef>
                <a:spcPts val="0"/>
              </a:spcBef>
              <a:spcAft>
                <a:spcPts val="0"/>
              </a:spcAft>
              <a:buNone/>
              <a:defRPr sz="1500" b="1">
                <a:latin typeface="Prompt"/>
                <a:ea typeface="Prompt"/>
                <a:cs typeface="Prompt"/>
                <a:sym typeface="Prompt"/>
              </a:defRPr>
            </a:lvl7pPr>
            <a:lvl8pPr lvl="7" algn="ctr" rtl="0">
              <a:lnSpc>
                <a:spcPct val="100000"/>
              </a:lnSpc>
              <a:spcBef>
                <a:spcPts val="0"/>
              </a:spcBef>
              <a:spcAft>
                <a:spcPts val="0"/>
              </a:spcAft>
              <a:buNone/>
              <a:defRPr sz="1500" b="1">
                <a:latin typeface="Prompt"/>
                <a:ea typeface="Prompt"/>
                <a:cs typeface="Prompt"/>
                <a:sym typeface="Prompt"/>
              </a:defRPr>
            </a:lvl8pPr>
            <a:lvl9pPr lvl="8" algn="ctr" rtl="0">
              <a:lnSpc>
                <a:spcPct val="100000"/>
              </a:lnSpc>
              <a:spcBef>
                <a:spcPts val="0"/>
              </a:spcBef>
              <a:spcAft>
                <a:spcPts val="0"/>
              </a:spcAft>
              <a:buNone/>
              <a:defRPr sz="1500" b="1">
                <a:latin typeface="Prompt"/>
                <a:ea typeface="Prompt"/>
                <a:cs typeface="Prompt"/>
                <a:sym typeface="Prompt"/>
              </a:defRPr>
            </a:lvl9pPr>
          </a:lstStyle>
          <a:p>
            <a:endParaRPr/>
          </a:p>
        </p:txBody>
      </p:sp>
      <p:sp>
        <p:nvSpPr>
          <p:cNvPr id="123" name="Google Shape;123;p21"/>
          <p:cNvSpPr txBox="1">
            <a:spLocks noGrp="1"/>
          </p:cNvSpPr>
          <p:nvPr>
            <p:ph type="subTitle" idx="7"/>
          </p:nvPr>
        </p:nvSpPr>
        <p:spPr>
          <a:xfrm>
            <a:off x="4572004" y="2992523"/>
            <a:ext cx="1893900" cy="478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500" b="1">
                <a:latin typeface="Prompt"/>
                <a:ea typeface="Prompt"/>
                <a:cs typeface="Prompt"/>
                <a:sym typeface="Prompt"/>
              </a:defRPr>
            </a:lvl1pPr>
            <a:lvl2pPr lvl="1" algn="ctr" rtl="0">
              <a:lnSpc>
                <a:spcPct val="100000"/>
              </a:lnSpc>
              <a:spcBef>
                <a:spcPts val="0"/>
              </a:spcBef>
              <a:spcAft>
                <a:spcPts val="0"/>
              </a:spcAft>
              <a:buNone/>
              <a:defRPr sz="1500" b="1">
                <a:latin typeface="Prompt"/>
                <a:ea typeface="Prompt"/>
                <a:cs typeface="Prompt"/>
                <a:sym typeface="Prompt"/>
              </a:defRPr>
            </a:lvl2pPr>
            <a:lvl3pPr lvl="2" algn="ctr" rtl="0">
              <a:lnSpc>
                <a:spcPct val="100000"/>
              </a:lnSpc>
              <a:spcBef>
                <a:spcPts val="0"/>
              </a:spcBef>
              <a:spcAft>
                <a:spcPts val="0"/>
              </a:spcAft>
              <a:buNone/>
              <a:defRPr sz="1500" b="1">
                <a:latin typeface="Prompt"/>
                <a:ea typeface="Prompt"/>
                <a:cs typeface="Prompt"/>
                <a:sym typeface="Prompt"/>
              </a:defRPr>
            </a:lvl3pPr>
            <a:lvl4pPr lvl="3" algn="ctr" rtl="0">
              <a:lnSpc>
                <a:spcPct val="100000"/>
              </a:lnSpc>
              <a:spcBef>
                <a:spcPts val="0"/>
              </a:spcBef>
              <a:spcAft>
                <a:spcPts val="0"/>
              </a:spcAft>
              <a:buNone/>
              <a:defRPr sz="1500" b="1">
                <a:latin typeface="Prompt"/>
                <a:ea typeface="Prompt"/>
                <a:cs typeface="Prompt"/>
                <a:sym typeface="Prompt"/>
              </a:defRPr>
            </a:lvl4pPr>
            <a:lvl5pPr lvl="4" algn="ctr" rtl="0">
              <a:lnSpc>
                <a:spcPct val="100000"/>
              </a:lnSpc>
              <a:spcBef>
                <a:spcPts val="0"/>
              </a:spcBef>
              <a:spcAft>
                <a:spcPts val="0"/>
              </a:spcAft>
              <a:buNone/>
              <a:defRPr sz="1500" b="1">
                <a:latin typeface="Prompt"/>
                <a:ea typeface="Prompt"/>
                <a:cs typeface="Prompt"/>
                <a:sym typeface="Prompt"/>
              </a:defRPr>
            </a:lvl5pPr>
            <a:lvl6pPr lvl="5" algn="ctr" rtl="0">
              <a:lnSpc>
                <a:spcPct val="100000"/>
              </a:lnSpc>
              <a:spcBef>
                <a:spcPts val="0"/>
              </a:spcBef>
              <a:spcAft>
                <a:spcPts val="0"/>
              </a:spcAft>
              <a:buNone/>
              <a:defRPr sz="1500" b="1">
                <a:latin typeface="Prompt"/>
                <a:ea typeface="Prompt"/>
                <a:cs typeface="Prompt"/>
                <a:sym typeface="Prompt"/>
              </a:defRPr>
            </a:lvl6pPr>
            <a:lvl7pPr lvl="6" algn="ctr" rtl="0">
              <a:lnSpc>
                <a:spcPct val="100000"/>
              </a:lnSpc>
              <a:spcBef>
                <a:spcPts val="0"/>
              </a:spcBef>
              <a:spcAft>
                <a:spcPts val="0"/>
              </a:spcAft>
              <a:buNone/>
              <a:defRPr sz="1500" b="1">
                <a:latin typeface="Prompt"/>
                <a:ea typeface="Prompt"/>
                <a:cs typeface="Prompt"/>
                <a:sym typeface="Prompt"/>
              </a:defRPr>
            </a:lvl7pPr>
            <a:lvl8pPr lvl="7" algn="ctr" rtl="0">
              <a:lnSpc>
                <a:spcPct val="100000"/>
              </a:lnSpc>
              <a:spcBef>
                <a:spcPts val="0"/>
              </a:spcBef>
              <a:spcAft>
                <a:spcPts val="0"/>
              </a:spcAft>
              <a:buNone/>
              <a:defRPr sz="1500" b="1">
                <a:latin typeface="Prompt"/>
                <a:ea typeface="Prompt"/>
                <a:cs typeface="Prompt"/>
                <a:sym typeface="Prompt"/>
              </a:defRPr>
            </a:lvl8pPr>
            <a:lvl9pPr lvl="8" algn="ctr" rtl="0">
              <a:lnSpc>
                <a:spcPct val="100000"/>
              </a:lnSpc>
              <a:spcBef>
                <a:spcPts val="0"/>
              </a:spcBef>
              <a:spcAft>
                <a:spcPts val="0"/>
              </a:spcAft>
              <a:buNone/>
              <a:defRPr sz="1500" b="1">
                <a:latin typeface="Prompt"/>
                <a:ea typeface="Prompt"/>
                <a:cs typeface="Prompt"/>
                <a:sym typeface="Prompt"/>
              </a:defRPr>
            </a:lvl9pPr>
          </a:lstStyle>
          <a:p>
            <a:endParaRPr/>
          </a:p>
        </p:txBody>
      </p:sp>
      <p:sp>
        <p:nvSpPr>
          <p:cNvPr id="124" name="Google Shape;124;p21"/>
          <p:cNvSpPr txBox="1">
            <a:spLocks noGrp="1"/>
          </p:cNvSpPr>
          <p:nvPr>
            <p:ph type="subTitle" idx="8"/>
          </p:nvPr>
        </p:nvSpPr>
        <p:spPr>
          <a:xfrm>
            <a:off x="6529051" y="2542726"/>
            <a:ext cx="1893900" cy="478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500" b="1">
                <a:latin typeface="Prompt"/>
                <a:ea typeface="Prompt"/>
                <a:cs typeface="Prompt"/>
                <a:sym typeface="Prompt"/>
              </a:defRPr>
            </a:lvl1pPr>
            <a:lvl2pPr lvl="1" algn="ctr" rtl="0">
              <a:lnSpc>
                <a:spcPct val="100000"/>
              </a:lnSpc>
              <a:spcBef>
                <a:spcPts val="0"/>
              </a:spcBef>
              <a:spcAft>
                <a:spcPts val="0"/>
              </a:spcAft>
              <a:buNone/>
              <a:defRPr sz="1500" b="1">
                <a:latin typeface="Prompt"/>
                <a:ea typeface="Prompt"/>
                <a:cs typeface="Prompt"/>
                <a:sym typeface="Prompt"/>
              </a:defRPr>
            </a:lvl2pPr>
            <a:lvl3pPr lvl="2" algn="ctr" rtl="0">
              <a:lnSpc>
                <a:spcPct val="100000"/>
              </a:lnSpc>
              <a:spcBef>
                <a:spcPts val="0"/>
              </a:spcBef>
              <a:spcAft>
                <a:spcPts val="0"/>
              </a:spcAft>
              <a:buNone/>
              <a:defRPr sz="1500" b="1">
                <a:latin typeface="Prompt"/>
                <a:ea typeface="Prompt"/>
                <a:cs typeface="Prompt"/>
                <a:sym typeface="Prompt"/>
              </a:defRPr>
            </a:lvl3pPr>
            <a:lvl4pPr lvl="3" algn="ctr" rtl="0">
              <a:lnSpc>
                <a:spcPct val="100000"/>
              </a:lnSpc>
              <a:spcBef>
                <a:spcPts val="0"/>
              </a:spcBef>
              <a:spcAft>
                <a:spcPts val="0"/>
              </a:spcAft>
              <a:buNone/>
              <a:defRPr sz="1500" b="1">
                <a:latin typeface="Prompt"/>
                <a:ea typeface="Prompt"/>
                <a:cs typeface="Prompt"/>
                <a:sym typeface="Prompt"/>
              </a:defRPr>
            </a:lvl4pPr>
            <a:lvl5pPr lvl="4" algn="ctr" rtl="0">
              <a:lnSpc>
                <a:spcPct val="100000"/>
              </a:lnSpc>
              <a:spcBef>
                <a:spcPts val="0"/>
              </a:spcBef>
              <a:spcAft>
                <a:spcPts val="0"/>
              </a:spcAft>
              <a:buNone/>
              <a:defRPr sz="1500" b="1">
                <a:latin typeface="Prompt"/>
                <a:ea typeface="Prompt"/>
                <a:cs typeface="Prompt"/>
                <a:sym typeface="Prompt"/>
              </a:defRPr>
            </a:lvl5pPr>
            <a:lvl6pPr lvl="5" algn="ctr" rtl="0">
              <a:lnSpc>
                <a:spcPct val="100000"/>
              </a:lnSpc>
              <a:spcBef>
                <a:spcPts val="0"/>
              </a:spcBef>
              <a:spcAft>
                <a:spcPts val="0"/>
              </a:spcAft>
              <a:buNone/>
              <a:defRPr sz="1500" b="1">
                <a:latin typeface="Prompt"/>
                <a:ea typeface="Prompt"/>
                <a:cs typeface="Prompt"/>
                <a:sym typeface="Prompt"/>
              </a:defRPr>
            </a:lvl6pPr>
            <a:lvl7pPr lvl="6" algn="ctr" rtl="0">
              <a:lnSpc>
                <a:spcPct val="100000"/>
              </a:lnSpc>
              <a:spcBef>
                <a:spcPts val="0"/>
              </a:spcBef>
              <a:spcAft>
                <a:spcPts val="0"/>
              </a:spcAft>
              <a:buNone/>
              <a:defRPr sz="1500" b="1">
                <a:latin typeface="Prompt"/>
                <a:ea typeface="Prompt"/>
                <a:cs typeface="Prompt"/>
                <a:sym typeface="Prompt"/>
              </a:defRPr>
            </a:lvl7pPr>
            <a:lvl8pPr lvl="7" algn="ctr" rtl="0">
              <a:lnSpc>
                <a:spcPct val="100000"/>
              </a:lnSpc>
              <a:spcBef>
                <a:spcPts val="0"/>
              </a:spcBef>
              <a:spcAft>
                <a:spcPts val="0"/>
              </a:spcAft>
              <a:buNone/>
              <a:defRPr sz="1500" b="1">
                <a:latin typeface="Prompt"/>
                <a:ea typeface="Prompt"/>
                <a:cs typeface="Prompt"/>
                <a:sym typeface="Prompt"/>
              </a:defRPr>
            </a:lvl8pPr>
            <a:lvl9pPr lvl="8" algn="ctr" rtl="0">
              <a:lnSpc>
                <a:spcPct val="100000"/>
              </a:lnSpc>
              <a:spcBef>
                <a:spcPts val="0"/>
              </a:spcBef>
              <a:spcAft>
                <a:spcPts val="0"/>
              </a:spcAft>
              <a:buNone/>
              <a:defRPr sz="1500" b="1">
                <a:latin typeface="Prompt"/>
                <a:ea typeface="Prompt"/>
                <a:cs typeface="Prompt"/>
                <a:sym typeface="Prompt"/>
              </a:defRPr>
            </a:lvl9pPr>
          </a:lstStyle>
          <a:p>
            <a:endParaRPr/>
          </a:p>
        </p:txBody>
      </p:sp>
      <p:sp>
        <p:nvSpPr>
          <p:cNvPr id="125" name="Google Shape;125;p21"/>
          <p:cNvSpPr txBox="1">
            <a:spLocks noGrp="1"/>
          </p:cNvSpPr>
          <p:nvPr>
            <p:ph type="title"/>
          </p:nvPr>
        </p:nvSpPr>
        <p:spPr>
          <a:xfrm>
            <a:off x="2465400" y="362312"/>
            <a:ext cx="4213200" cy="678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3000">
                <a:latin typeface="Prompt"/>
                <a:ea typeface="Prompt"/>
                <a:cs typeface="Prompt"/>
                <a:sym typeface="Prompt"/>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extLst>
      <p:ext uri="{BB962C8B-B14F-4D97-AF65-F5344CB8AC3E}">
        <p14:creationId xmlns:p14="http://schemas.microsoft.com/office/powerpoint/2010/main" val="336131805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 Six Columns">
  <p:cSld name="Title + Six Columns">
    <p:spTree>
      <p:nvGrpSpPr>
        <p:cNvPr id="1" name="Shape 150"/>
        <p:cNvGrpSpPr/>
        <p:nvPr/>
      </p:nvGrpSpPr>
      <p:grpSpPr>
        <a:xfrm>
          <a:off x="0" y="0"/>
          <a:ext cx="0" cy="0"/>
          <a:chOff x="0" y="0"/>
          <a:chExt cx="0" cy="0"/>
        </a:xfrm>
      </p:grpSpPr>
      <p:pic>
        <p:nvPicPr>
          <p:cNvPr id="151" name="Google Shape;151;p24"/>
          <p:cNvPicPr preferRelativeResize="0"/>
          <p:nvPr/>
        </p:nvPicPr>
        <p:blipFill>
          <a:blip r:embed="rId2">
            <a:alphaModFix/>
          </a:blip>
          <a:stretch>
            <a:fillRect/>
          </a:stretch>
        </p:blipFill>
        <p:spPr>
          <a:xfrm>
            <a:off x="0" y="0"/>
            <a:ext cx="9143999" cy="5143500"/>
          </a:xfrm>
          <a:prstGeom prst="rect">
            <a:avLst/>
          </a:prstGeom>
          <a:noFill/>
          <a:ln>
            <a:noFill/>
          </a:ln>
        </p:spPr>
      </p:pic>
      <p:sp>
        <p:nvSpPr>
          <p:cNvPr id="152" name="Google Shape;152;p24"/>
          <p:cNvSpPr txBox="1">
            <a:spLocks noGrp="1"/>
          </p:cNvSpPr>
          <p:nvPr>
            <p:ph type="title"/>
          </p:nvPr>
        </p:nvSpPr>
        <p:spPr>
          <a:xfrm>
            <a:off x="2532300" y="395375"/>
            <a:ext cx="4079400" cy="572700"/>
          </a:xfrm>
          <a:prstGeom prst="rect">
            <a:avLst/>
          </a:prstGeom>
        </p:spPr>
        <p:txBody>
          <a:bodyPr spcFirstLastPara="1" wrap="square" lIns="91425" tIns="91425" rIns="91425" bIns="91425" anchor="ctr" anchorCtr="0">
            <a:noAutofit/>
          </a:bodyPr>
          <a:lstStyle>
            <a:lvl1pPr lvl="0" algn="ctr">
              <a:spcBef>
                <a:spcPts val="0"/>
              </a:spcBef>
              <a:spcAft>
                <a:spcPts val="0"/>
              </a:spcAft>
              <a:buSzPts val="3000"/>
              <a:buFont typeface="Prompt"/>
              <a:buNone/>
              <a:defRPr sz="3000">
                <a:latin typeface="Prompt"/>
                <a:ea typeface="Prompt"/>
                <a:cs typeface="Prompt"/>
                <a:sym typeface="Prompt"/>
              </a:defRPr>
            </a:lvl1pPr>
            <a:lvl2pPr lvl="1">
              <a:spcBef>
                <a:spcPts val="0"/>
              </a:spcBef>
              <a:spcAft>
                <a:spcPts val="0"/>
              </a:spcAft>
              <a:buSzPts val="2800"/>
              <a:buFont typeface="Prompt"/>
              <a:buNone/>
              <a:defRPr>
                <a:latin typeface="Prompt"/>
                <a:ea typeface="Prompt"/>
                <a:cs typeface="Prompt"/>
                <a:sym typeface="Prompt"/>
              </a:defRPr>
            </a:lvl2pPr>
            <a:lvl3pPr lvl="2">
              <a:spcBef>
                <a:spcPts val="0"/>
              </a:spcBef>
              <a:spcAft>
                <a:spcPts val="0"/>
              </a:spcAft>
              <a:buSzPts val="2800"/>
              <a:buFont typeface="Prompt"/>
              <a:buNone/>
              <a:defRPr>
                <a:latin typeface="Prompt"/>
                <a:ea typeface="Prompt"/>
                <a:cs typeface="Prompt"/>
                <a:sym typeface="Prompt"/>
              </a:defRPr>
            </a:lvl3pPr>
            <a:lvl4pPr lvl="3">
              <a:spcBef>
                <a:spcPts val="0"/>
              </a:spcBef>
              <a:spcAft>
                <a:spcPts val="0"/>
              </a:spcAft>
              <a:buSzPts val="2800"/>
              <a:buFont typeface="Prompt"/>
              <a:buNone/>
              <a:defRPr>
                <a:latin typeface="Prompt"/>
                <a:ea typeface="Prompt"/>
                <a:cs typeface="Prompt"/>
                <a:sym typeface="Prompt"/>
              </a:defRPr>
            </a:lvl4pPr>
            <a:lvl5pPr lvl="4">
              <a:spcBef>
                <a:spcPts val="0"/>
              </a:spcBef>
              <a:spcAft>
                <a:spcPts val="0"/>
              </a:spcAft>
              <a:buSzPts val="2800"/>
              <a:buFont typeface="Prompt"/>
              <a:buNone/>
              <a:defRPr>
                <a:latin typeface="Prompt"/>
                <a:ea typeface="Prompt"/>
                <a:cs typeface="Prompt"/>
                <a:sym typeface="Prompt"/>
              </a:defRPr>
            </a:lvl5pPr>
            <a:lvl6pPr lvl="5">
              <a:spcBef>
                <a:spcPts val="0"/>
              </a:spcBef>
              <a:spcAft>
                <a:spcPts val="0"/>
              </a:spcAft>
              <a:buSzPts val="2800"/>
              <a:buFont typeface="Prompt"/>
              <a:buNone/>
              <a:defRPr>
                <a:latin typeface="Prompt"/>
                <a:ea typeface="Prompt"/>
                <a:cs typeface="Prompt"/>
                <a:sym typeface="Prompt"/>
              </a:defRPr>
            </a:lvl6pPr>
            <a:lvl7pPr lvl="6">
              <a:spcBef>
                <a:spcPts val="0"/>
              </a:spcBef>
              <a:spcAft>
                <a:spcPts val="0"/>
              </a:spcAft>
              <a:buSzPts val="2800"/>
              <a:buFont typeface="Prompt"/>
              <a:buNone/>
              <a:defRPr>
                <a:latin typeface="Prompt"/>
                <a:ea typeface="Prompt"/>
                <a:cs typeface="Prompt"/>
                <a:sym typeface="Prompt"/>
              </a:defRPr>
            </a:lvl7pPr>
            <a:lvl8pPr lvl="7">
              <a:spcBef>
                <a:spcPts val="0"/>
              </a:spcBef>
              <a:spcAft>
                <a:spcPts val="0"/>
              </a:spcAft>
              <a:buSzPts val="2800"/>
              <a:buFont typeface="Prompt"/>
              <a:buNone/>
              <a:defRPr>
                <a:latin typeface="Prompt"/>
                <a:ea typeface="Prompt"/>
                <a:cs typeface="Prompt"/>
                <a:sym typeface="Prompt"/>
              </a:defRPr>
            </a:lvl8pPr>
            <a:lvl9pPr lvl="8">
              <a:spcBef>
                <a:spcPts val="0"/>
              </a:spcBef>
              <a:spcAft>
                <a:spcPts val="0"/>
              </a:spcAft>
              <a:buSzPts val="2800"/>
              <a:buFont typeface="Prompt"/>
              <a:buNone/>
              <a:defRPr>
                <a:latin typeface="Prompt"/>
                <a:ea typeface="Prompt"/>
                <a:cs typeface="Prompt"/>
                <a:sym typeface="Prompt"/>
              </a:defRPr>
            </a:lvl9pPr>
          </a:lstStyle>
          <a:p>
            <a:endParaRPr/>
          </a:p>
        </p:txBody>
      </p:sp>
      <p:sp>
        <p:nvSpPr>
          <p:cNvPr id="153" name="Google Shape;153;p24"/>
          <p:cNvSpPr txBox="1">
            <a:spLocks noGrp="1"/>
          </p:cNvSpPr>
          <p:nvPr>
            <p:ph type="title" idx="2"/>
          </p:nvPr>
        </p:nvSpPr>
        <p:spPr>
          <a:xfrm>
            <a:off x="690149" y="1603400"/>
            <a:ext cx="2130000" cy="331500"/>
          </a:xfrm>
          <a:prstGeom prst="rect">
            <a:avLst/>
          </a:prstGeom>
        </p:spPr>
        <p:txBody>
          <a:bodyPr spcFirstLastPara="1" wrap="square" lIns="91425" tIns="91425" rIns="91425" bIns="91425" anchor="ctr" anchorCtr="0">
            <a:noAutofit/>
          </a:bodyPr>
          <a:lstStyle>
            <a:lvl1pPr lvl="0" algn="ctr">
              <a:spcBef>
                <a:spcPts val="0"/>
              </a:spcBef>
              <a:spcAft>
                <a:spcPts val="0"/>
              </a:spcAft>
              <a:buSzPts val="1400"/>
              <a:buFont typeface="Prompt"/>
              <a:buNone/>
              <a:defRPr sz="1400">
                <a:latin typeface="Prompt"/>
                <a:ea typeface="Prompt"/>
                <a:cs typeface="Prompt"/>
                <a:sym typeface="Prompt"/>
              </a:defRPr>
            </a:lvl1pPr>
            <a:lvl2pPr lvl="1">
              <a:spcBef>
                <a:spcPts val="0"/>
              </a:spcBef>
              <a:spcAft>
                <a:spcPts val="0"/>
              </a:spcAft>
              <a:buSzPts val="2800"/>
              <a:buNone/>
              <a:defRPr>
                <a:latin typeface="Roboto"/>
                <a:ea typeface="Roboto"/>
                <a:cs typeface="Roboto"/>
                <a:sym typeface="Roboto"/>
              </a:defRPr>
            </a:lvl2pPr>
            <a:lvl3pPr lvl="2">
              <a:spcBef>
                <a:spcPts val="0"/>
              </a:spcBef>
              <a:spcAft>
                <a:spcPts val="0"/>
              </a:spcAft>
              <a:buSzPts val="2800"/>
              <a:buNone/>
              <a:defRPr>
                <a:latin typeface="Roboto"/>
                <a:ea typeface="Roboto"/>
                <a:cs typeface="Roboto"/>
                <a:sym typeface="Roboto"/>
              </a:defRPr>
            </a:lvl3pPr>
            <a:lvl4pPr lvl="3">
              <a:spcBef>
                <a:spcPts val="0"/>
              </a:spcBef>
              <a:spcAft>
                <a:spcPts val="0"/>
              </a:spcAft>
              <a:buSzPts val="2800"/>
              <a:buNone/>
              <a:defRPr>
                <a:latin typeface="Roboto"/>
                <a:ea typeface="Roboto"/>
                <a:cs typeface="Roboto"/>
                <a:sym typeface="Roboto"/>
              </a:defRPr>
            </a:lvl4pPr>
            <a:lvl5pPr lvl="4">
              <a:spcBef>
                <a:spcPts val="0"/>
              </a:spcBef>
              <a:spcAft>
                <a:spcPts val="0"/>
              </a:spcAft>
              <a:buSzPts val="2800"/>
              <a:buNone/>
              <a:defRPr>
                <a:latin typeface="Roboto"/>
                <a:ea typeface="Roboto"/>
                <a:cs typeface="Roboto"/>
                <a:sym typeface="Roboto"/>
              </a:defRPr>
            </a:lvl5pPr>
            <a:lvl6pPr lvl="5">
              <a:spcBef>
                <a:spcPts val="0"/>
              </a:spcBef>
              <a:spcAft>
                <a:spcPts val="0"/>
              </a:spcAft>
              <a:buSzPts val="2800"/>
              <a:buNone/>
              <a:defRPr>
                <a:latin typeface="Roboto"/>
                <a:ea typeface="Roboto"/>
                <a:cs typeface="Roboto"/>
                <a:sym typeface="Roboto"/>
              </a:defRPr>
            </a:lvl6pPr>
            <a:lvl7pPr lvl="6">
              <a:spcBef>
                <a:spcPts val="0"/>
              </a:spcBef>
              <a:spcAft>
                <a:spcPts val="0"/>
              </a:spcAft>
              <a:buSzPts val="2800"/>
              <a:buNone/>
              <a:defRPr>
                <a:latin typeface="Roboto"/>
                <a:ea typeface="Roboto"/>
                <a:cs typeface="Roboto"/>
                <a:sym typeface="Roboto"/>
              </a:defRPr>
            </a:lvl7pPr>
            <a:lvl8pPr lvl="7">
              <a:spcBef>
                <a:spcPts val="0"/>
              </a:spcBef>
              <a:spcAft>
                <a:spcPts val="0"/>
              </a:spcAft>
              <a:buSzPts val="2800"/>
              <a:buNone/>
              <a:defRPr>
                <a:latin typeface="Roboto"/>
                <a:ea typeface="Roboto"/>
                <a:cs typeface="Roboto"/>
                <a:sym typeface="Roboto"/>
              </a:defRPr>
            </a:lvl8pPr>
            <a:lvl9pPr lvl="8">
              <a:spcBef>
                <a:spcPts val="0"/>
              </a:spcBef>
              <a:spcAft>
                <a:spcPts val="0"/>
              </a:spcAft>
              <a:buSzPts val="2800"/>
              <a:buNone/>
              <a:defRPr>
                <a:latin typeface="Roboto"/>
                <a:ea typeface="Roboto"/>
                <a:cs typeface="Roboto"/>
                <a:sym typeface="Roboto"/>
              </a:defRPr>
            </a:lvl9pPr>
          </a:lstStyle>
          <a:p>
            <a:endParaRPr/>
          </a:p>
        </p:txBody>
      </p:sp>
      <p:sp>
        <p:nvSpPr>
          <p:cNvPr id="154" name="Google Shape;154;p24"/>
          <p:cNvSpPr txBox="1">
            <a:spLocks noGrp="1"/>
          </p:cNvSpPr>
          <p:nvPr>
            <p:ph type="title" idx="3"/>
          </p:nvPr>
        </p:nvSpPr>
        <p:spPr>
          <a:xfrm>
            <a:off x="3580500" y="1603400"/>
            <a:ext cx="2130000" cy="331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Font typeface="Prompt"/>
              <a:buNone/>
              <a:defRPr sz="1400">
                <a:latin typeface="Prompt"/>
                <a:ea typeface="Prompt"/>
                <a:cs typeface="Prompt"/>
                <a:sym typeface="Prompt"/>
              </a:defRPr>
            </a:lvl1pPr>
            <a:lvl2pPr lvl="1" rtl="0">
              <a:spcBef>
                <a:spcPts val="0"/>
              </a:spcBef>
              <a:spcAft>
                <a:spcPts val="0"/>
              </a:spcAft>
              <a:buSzPts val="2800"/>
              <a:buNone/>
              <a:defRPr>
                <a:latin typeface="Roboto"/>
                <a:ea typeface="Roboto"/>
                <a:cs typeface="Roboto"/>
                <a:sym typeface="Roboto"/>
              </a:defRPr>
            </a:lvl2pPr>
            <a:lvl3pPr lvl="2" rtl="0">
              <a:spcBef>
                <a:spcPts val="0"/>
              </a:spcBef>
              <a:spcAft>
                <a:spcPts val="0"/>
              </a:spcAft>
              <a:buSzPts val="2800"/>
              <a:buNone/>
              <a:defRPr>
                <a:latin typeface="Roboto"/>
                <a:ea typeface="Roboto"/>
                <a:cs typeface="Roboto"/>
                <a:sym typeface="Roboto"/>
              </a:defRPr>
            </a:lvl3pPr>
            <a:lvl4pPr lvl="3" rtl="0">
              <a:spcBef>
                <a:spcPts val="0"/>
              </a:spcBef>
              <a:spcAft>
                <a:spcPts val="0"/>
              </a:spcAft>
              <a:buSzPts val="2800"/>
              <a:buNone/>
              <a:defRPr>
                <a:latin typeface="Roboto"/>
                <a:ea typeface="Roboto"/>
                <a:cs typeface="Roboto"/>
                <a:sym typeface="Roboto"/>
              </a:defRPr>
            </a:lvl4pPr>
            <a:lvl5pPr lvl="4" rtl="0">
              <a:spcBef>
                <a:spcPts val="0"/>
              </a:spcBef>
              <a:spcAft>
                <a:spcPts val="0"/>
              </a:spcAft>
              <a:buSzPts val="2800"/>
              <a:buNone/>
              <a:defRPr>
                <a:latin typeface="Roboto"/>
                <a:ea typeface="Roboto"/>
                <a:cs typeface="Roboto"/>
                <a:sym typeface="Roboto"/>
              </a:defRPr>
            </a:lvl5pPr>
            <a:lvl6pPr lvl="5" rtl="0">
              <a:spcBef>
                <a:spcPts val="0"/>
              </a:spcBef>
              <a:spcAft>
                <a:spcPts val="0"/>
              </a:spcAft>
              <a:buSzPts val="2800"/>
              <a:buNone/>
              <a:defRPr>
                <a:latin typeface="Roboto"/>
                <a:ea typeface="Roboto"/>
                <a:cs typeface="Roboto"/>
                <a:sym typeface="Roboto"/>
              </a:defRPr>
            </a:lvl6pPr>
            <a:lvl7pPr lvl="6" rtl="0">
              <a:spcBef>
                <a:spcPts val="0"/>
              </a:spcBef>
              <a:spcAft>
                <a:spcPts val="0"/>
              </a:spcAft>
              <a:buSzPts val="2800"/>
              <a:buNone/>
              <a:defRPr>
                <a:latin typeface="Roboto"/>
                <a:ea typeface="Roboto"/>
                <a:cs typeface="Roboto"/>
                <a:sym typeface="Roboto"/>
              </a:defRPr>
            </a:lvl7pPr>
            <a:lvl8pPr lvl="7" rtl="0">
              <a:spcBef>
                <a:spcPts val="0"/>
              </a:spcBef>
              <a:spcAft>
                <a:spcPts val="0"/>
              </a:spcAft>
              <a:buSzPts val="2800"/>
              <a:buNone/>
              <a:defRPr>
                <a:latin typeface="Roboto"/>
                <a:ea typeface="Roboto"/>
                <a:cs typeface="Roboto"/>
                <a:sym typeface="Roboto"/>
              </a:defRPr>
            </a:lvl8pPr>
            <a:lvl9pPr lvl="8" rtl="0">
              <a:spcBef>
                <a:spcPts val="0"/>
              </a:spcBef>
              <a:spcAft>
                <a:spcPts val="0"/>
              </a:spcAft>
              <a:buSzPts val="2800"/>
              <a:buNone/>
              <a:defRPr>
                <a:latin typeface="Roboto"/>
                <a:ea typeface="Roboto"/>
                <a:cs typeface="Roboto"/>
                <a:sym typeface="Roboto"/>
              </a:defRPr>
            </a:lvl9pPr>
          </a:lstStyle>
          <a:p>
            <a:endParaRPr/>
          </a:p>
        </p:txBody>
      </p:sp>
      <p:sp>
        <p:nvSpPr>
          <p:cNvPr id="155" name="Google Shape;155;p24"/>
          <p:cNvSpPr txBox="1">
            <a:spLocks noGrp="1"/>
          </p:cNvSpPr>
          <p:nvPr>
            <p:ph type="title" idx="4"/>
          </p:nvPr>
        </p:nvSpPr>
        <p:spPr>
          <a:xfrm>
            <a:off x="6323850" y="1603400"/>
            <a:ext cx="2130000" cy="331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Font typeface="Prompt"/>
              <a:buNone/>
              <a:defRPr sz="1400">
                <a:solidFill>
                  <a:schemeClr val="dk1"/>
                </a:solidFill>
                <a:latin typeface="Prompt"/>
                <a:ea typeface="Prompt"/>
                <a:cs typeface="Prompt"/>
                <a:sym typeface="Prompt"/>
              </a:defRPr>
            </a:lvl1pPr>
            <a:lvl2pPr lvl="1" rtl="0">
              <a:spcBef>
                <a:spcPts val="0"/>
              </a:spcBef>
              <a:spcAft>
                <a:spcPts val="0"/>
              </a:spcAft>
              <a:buSzPts val="2800"/>
              <a:buNone/>
              <a:defRPr>
                <a:latin typeface="Roboto"/>
                <a:ea typeface="Roboto"/>
                <a:cs typeface="Roboto"/>
                <a:sym typeface="Roboto"/>
              </a:defRPr>
            </a:lvl2pPr>
            <a:lvl3pPr lvl="2" rtl="0">
              <a:spcBef>
                <a:spcPts val="0"/>
              </a:spcBef>
              <a:spcAft>
                <a:spcPts val="0"/>
              </a:spcAft>
              <a:buSzPts val="2800"/>
              <a:buNone/>
              <a:defRPr>
                <a:latin typeface="Roboto"/>
                <a:ea typeface="Roboto"/>
                <a:cs typeface="Roboto"/>
                <a:sym typeface="Roboto"/>
              </a:defRPr>
            </a:lvl3pPr>
            <a:lvl4pPr lvl="3" rtl="0">
              <a:spcBef>
                <a:spcPts val="0"/>
              </a:spcBef>
              <a:spcAft>
                <a:spcPts val="0"/>
              </a:spcAft>
              <a:buSzPts val="2800"/>
              <a:buNone/>
              <a:defRPr>
                <a:latin typeface="Roboto"/>
                <a:ea typeface="Roboto"/>
                <a:cs typeface="Roboto"/>
                <a:sym typeface="Roboto"/>
              </a:defRPr>
            </a:lvl4pPr>
            <a:lvl5pPr lvl="4" rtl="0">
              <a:spcBef>
                <a:spcPts val="0"/>
              </a:spcBef>
              <a:spcAft>
                <a:spcPts val="0"/>
              </a:spcAft>
              <a:buSzPts val="2800"/>
              <a:buNone/>
              <a:defRPr>
                <a:latin typeface="Roboto"/>
                <a:ea typeface="Roboto"/>
                <a:cs typeface="Roboto"/>
                <a:sym typeface="Roboto"/>
              </a:defRPr>
            </a:lvl5pPr>
            <a:lvl6pPr lvl="5" rtl="0">
              <a:spcBef>
                <a:spcPts val="0"/>
              </a:spcBef>
              <a:spcAft>
                <a:spcPts val="0"/>
              </a:spcAft>
              <a:buSzPts val="2800"/>
              <a:buNone/>
              <a:defRPr>
                <a:latin typeface="Roboto"/>
                <a:ea typeface="Roboto"/>
                <a:cs typeface="Roboto"/>
                <a:sym typeface="Roboto"/>
              </a:defRPr>
            </a:lvl6pPr>
            <a:lvl7pPr lvl="6" rtl="0">
              <a:spcBef>
                <a:spcPts val="0"/>
              </a:spcBef>
              <a:spcAft>
                <a:spcPts val="0"/>
              </a:spcAft>
              <a:buSzPts val="2800"/>
              <a:buNone/>
              <a:defRPr>
                <a:latin typeface="Roboto"/>
                <a:ea typeface="Roboto"/>
                <a:cs typeface="Roboto"/>
                <a:sym typeface="Roboto"/>
              </a:defRPr>
            </a:lvl7pPr>
            <a:lvl8pPr lvl="7" rtl="0">
              <a:spcBef>
                <a:spcPts val="0"/>
              </a:spcBef>
              <a:spcAft>
                <a:spcPts val="0"/>
              </a:spcAft>
              <a:buSzPts val="2800"/>
              <a:buNone/>
              <a:defRPr>
                <a:latin typeface="Roboto"/>
                <a:ea typeface="Roboto"/>
                <a:cs typeface="Roboto"/>
                <a:sym typeface="Roboto"/>
              </a:defRPr>
            </a:lvl8pPr>
            <a:lvl9pPr lvl="8" rtl="0">
              <a:spcBef>
                <a:spcPts val="0"/>
              </a:spcBef>
              <a:spcAft>
                <a:spcPts val="0"/>
              </a:spcAft>
              <a:buSzPts val="2800"/>
              <a:buNone/>
              <a:defRPr>
                <a:latin typeface="Roboto"/>
                <a:ea typeface="Roboto"/>
                <a:cs typeface="Roboto"/>
                <a:sym typeface="Roboto"/>
              </a:defRPr>
            </a:lvl9pPr>
          </a:lstStyle>
          <a:p>
            <a:endParaRPr/>
          </a:p>
        </p:txBody>
      </p:sp>
      <p:sp>
        <p:nvSpPr>
          <p:cNvPr id="156" name="Google Shape;156;p24"/>
          <p:cNvSpPr txBox="1">
            <a:spLocks noGrp="1"/>
          </p:cNvSpPr>
          <p:nvPr>
            <p:ph type="title" idx="5"/>
          </p:nvPr>
        </p:nvSpPr>
        <p:spPr>
          <a:xfrm>
            <a:off x="690149" y="3478050"/>
            <a:ext cx="2130000" cy="331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Font typeface="Prompt"/>
              <a:buNone/>
              <a:defRPr sz="1400">
                <a:solidFill>
                  <a:schemeClr val="dk1"/>
                </a:solidFill>
                <a:latin typeface="Prompt"/>
                <a:ea typeface="Prompt"/>
                <a:cs typeface="Prompt"/>
                <a:sym typeface="Prompt"/>
              </a:defRPr>
            </a:lvl1pPr>
            <a:lvl2pPr lvl="1" rtl="0">
              <a:spcBef>
                <a:spcPts val="0"/>
              </a:spcBef>
              <a:spcAft>
                <a:spcPts val="0"/>
              </a:spcAft>
              <a:buSzPts val="2800"/>
              <a:buNone/>
              <a:defRPr>
                <a:latin typeface="Roboto"/>
                <a:ea typeface="Roboto"/>
                <a:cs typeface="Roboto"/>
                <a:sym typeface="Roboto"/>
              </a:defRPr>
            </a:lvl2pPr>
            <a:lvl3pPr lvl="2" rtl="0">
              <a:spcBef>
                <a:spcPts val="0"/>
              </a:spcBef>
              <a:spcAft>
                <a:spcPts val="0"/>
              </a:spcAft>
              <a:buSzPts val="2800"/>
              <a:buNone/>
              <a:defRPr>
                <a:latin typeface="Roboto"/>
                <a:ea typeface="Roboto"/>
                <a:cs typeface="Roboto"/>
                <a:sym typeface="Roboto"/>
              </a:defRPr>
            </a:lvl3pPr>
            <a:lvl4pPr lvl="3" rtl="0">
              <a:spcBef>
                <a:spcPts val="0"/>
              </a:spcBef>
              <a:spcAft>
                <a:spcPts val="0"/>
              </a:spcAft>
              <a:buSzPts val="2800"/>
              <a:buNone/>
              <a:defRPr>
                <a:latin typeface="Roboto"/>
                <a:ea typeface="Roboto"/>
                <a:cs typeface="Roboto"/>
                <a:sym typeface="Roboto"/>
              </a:defRPr>
            </a:lvl4pPr>
            <a:lvl5pPr lvl="4" rtl="0">
              <a:spcBef>
                <a:spcPts val="0"/>
              </a:spcBef>
              <a:spcAft>
                <a:spcPts val="0"/>
              </a:spcAft>
              <a:buSzPts val="2800"/>
              <a:buNone/>
              <a:defRPr>
                <a:latin typeface="Roboto"/>
                <a:ea typeface="Roboto"/>
                <a:cs typeface="Roboto"/>
                <a:sym typeface="Roboto"/>
              </a:defRPr>
            </a:lvl5pPr>
            <a:lvl6pPr lvl="5" rtl="0">
              <a:spcBef>
                <a:spcPts val="0"/>
              </a:spcBef>
              <a:spcAft>
                <a:spcPts val="0"/>
              </a:spcAft>
              <a:buSzPts val="2800"/>
              <a:buNone/>
              <a:defRPr>
                <a:latin typeface="Roboto"/>
                <a:ea typeface="Roboto"/>
                <a:cs typeface="Roboto"/>
                <a:sym typeface="Roboto"/>
              </a:defRPr>
            </a:lvl6pPr>
            <a:lvl7pPr lvl="6" rtl="0">
              <a:spcBef>
                <a:spcPts val="0"/>
              </a:spcBef>
              <a:spcAft>
                <a:spcPts val="0"/>
              </a:spcAft>
              <a:buSzPts val="2800"/>
              <a:buNone/>
              <a:defRPr>
                <a:latin typeface="Roboto"/>
                <a:ea typeface="Roboto"/>
                <a:cs typeface="Roboto"/>
                <a:sym typeface="Roboto"/>
              </a:defRPr>
            </a:lvl7pPr>
            <a:lvl8pPr lvl="7" rtl="0">
              <a:spcBef>
                <a:spcPts val="0"/>
              </a:spcBef>
              <a:spcAft>
                <a:spcPts val="0"/>
              </a:spcAft>
              <a:buSzPts val="2800"/>
              <a:buNone/>
              <a:defRPr>
                <a:latin typeface="Roboto"/>
                <a:ea typeface="Roboto"/>
                <a:cs typeface="Roboto"/>
                <a:sym typeface="Roboto"/>
              </a:defRPr>
            </a:lvl8pPr>
            <a:lvl9pPr lvl="8" rtl="0">
              <a:spcBef>
                <a:spcPts val="0"/>
              </a:spcBef>
              <a:spcAft>
                <a:spcPts val="0"/>
              </a:spcAft>
              <a:buSzPts val="2800"/>
              <a:buNone/>
              <a:defRPr>
                <a:latin typeface="Roboto"/>
                <a:ea typeface="Roboto"/>
                <a:cs typeface="Roboto"/>
                <a:sym typeface="Roboto"/>
              </a:defRPr>
            </a:lvl9pPr>
          </a:lstStyle>
          <a:p>
            <a:endParaRPr/>
          </a:p>
        </p:txBody>
      </p:sp>
      <p:sp>
        <p:nvSpPr>
          <p:cNvPr id="157" name="Google Shape;157;p24"/>
          <p:cNvSpPr txBox="1">
            <a:spLocks noGrp="1"/>
          </p:cNvSpPr>
          <p:nvPr>
            <p:ph type="title" idx="6"/>
          </p:nvPr>
        </p:nvSpPr>
        <p:spPr>
          <a:xfrm>
            <a:off x="3580500" y="3478050"/>
            <a:ext cx="2130000" cy="331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Font typeface="Prompt"/>
              <a:buNone/>
              <a:defRPr sz="1400">
                <a:solidFill>
                  <a:schemeClr val="dk1"/>
                </a:solidFill>
                <a:latin typeface="Prompt"/>
                <a:ea typeface="Prompt"/>
                <a:cs typeface="Prompt"/>
                <a:sym typeface="Prompt"/>
              </a:defRPr>
            </a:lvl1pPr>
            <a:lvl2pPr lvl="1" rtl="0">
              <a:spcBef>
                <a:spcPts val="0"/>
              </a:spcBef>
              <a:spcAft>
                <a:spcPts val="0"/>
              </a:spcAft>
              <a:buSzPts val="2800"/>
              <a:buNone/>
              <a:defRPr>
                <a:latin typeface="Roboto"/>
                <a:ea typeface="Roboto"/>
                <a:cs typeface="Roboto"/>
                <a:sym typeface="Roboto"/>
              </a:defRPr>
            </a:lvl2pPr>
            <a:lvl3pPr lvl="2" rtl="0">
              <a:spcBef>
                <a:spcPts val="0"/>
              </a:spcBef>
              <a:spcAft>
                <a:spcPts val="0"/>
              </a:spcAft>
              <a:buSzPts val="2800"/>
              <a:buNone/>
              <a:defRPr>
                <a:latin typeface="Roboto"/>
                <a:ea typeface="Roboto"/>
                <a:cs typeface="Roboto"/>
                <a:sym typeface="Roboto"/>
              </a:defRPr>
            </a:lvl3pPr>
            <a:lvl4pPr lvl="3" rtl="0">
              <a:spcBef>
                <a:spcPts val="0"/>
              </a:spcBef>
              <a:spcAft>
                <a:spcPts val="0"/>
              </a:spcAft>
              <a:buSzPts val="2800"/>
              <a:buNone/>
              <a:defRPr>
                <a:latin typeface="Roboto"/>
                <a:ea typeface="Roboto"/>
                <a:cs typeface="Roboto"/>
                <a:sym typeface="Roboto"/>
              </a:defRPr>
            </a:lvl4pPr>
            <a:lvl5pPr lvl="4" rtl="0">
              <a:spcBef>
                <a:spcPts val="0"/>
              </a:spcBef>
              <a:spcAft>
                <a:spcPts val="0"/>
              </a:spcAft>
              <a:buSzPts val="2800"/>
              <a:buNone/>
              <a:defRPr>
                <a:latin typeface="Roboto"/>
                <a:ea typeface="Roboto"/>
                <a:cs typeface="Roboto"/>
                <a:sym typeface="Roboto"/>
              </a:defRPr>
            </a:lvl5pPr>
            <a:lvl6pPr lvl="5" rtl="0">
              <a:spcBef>
                <a:spcPts val="0"/>
              </a:spcBef>
              <a:spcAft>
                <a:spcPts val="0"/>
              </a:spcAft>
              <a:buSzPts val="2800"/>
              <a:buNone/>
              <a:defRPr>
                <a:latin typeface="Roboto"/>
                <a:ea typeface="Roboto"/>
                <a:cs typeface="Roboto"/>
                <a:sym typeface="Roboto"/>
              </a:defRPr>
            </a:lvl6pPr>
            <a:lvl7pPr lvl="6" rtl="0">
              <a:spcBef>
                <a:spcPts val="0"/>
              </a:spcBef>
              <a:spcAft>
                <a:spcPts val="0"/>
              </a:spcAft>
              <a:buSzPts val="2800"/>
              <a:buNone/>
              <a:defRPr>
                <a:latin typeface="Roboto"/>
                <a:ea typeface="Roboto"/>
                <a:cs typeface="Roboto"/>
                <a:sym typeface="Roboto"/>
              </a:defRPr>
            </a:lvl7pPr>
            <a:lvl8pPr lvl="7" rtl="0">
              <a:spcBef>
                <a:spcPts val="0"/>
              </a:spcBef>
              <a:spcAft>
                <a:spcPts val="0"/>
              </a:spcAft>
              <a:buSzPts val="2800"/>
              <a:buNone/>
              <a:defRPr>
                <a:latin typeface="Roboto"/>
                <a:ea typeface="Roboto"/>
                <a:cs typeface="Roboto"/>
                <a:sym typeface="Roboto"/>
              </a:defRPr>
            </a:lvl8pPr>
            <a:lvl9pPr lvl="8" rtl="0">
              <a:spcBef>
                <a:spcPts val="0"/>
              </a:spcBef>
              <a:spcAft>
                <a:spcPts val="0"/>
              </a:spcAft>
              <a:buSzPts val="2800"/>
              <a:buNone/>
              <a:defRPr>
                <a:latin typeface="Roboto"/>
                <a:ea typeface="Roboto"/>
                <a:cs typeface="Roboto"/>
                <a:sym typeface="Roboto"/>
              </a:defRPr>
            </a:lvl9pPr>
          </a:lstStyle>
          <a:p>
            <a:endParaRPr/>
          </a:p>
        </p:txBody>
      </p:sp>
      <p:sp>
        <p:nvSpPr>
          <p:cNvPr id="158" name="Google Shape;158;p24"/>
          <p:cNvSpPr txBox="1">
            <a:spLocks noGrp="1"/>
          </p:cNvSpPr>
          <p:nvPr>
            <p:ph type="title" idx="7"/>
          </p:nvPr>
        </p:nvSpPr>
        <p:spPr>
          <a:xfrm>
            <a:off x="6323850" y="3493150"/>
            <a:ext cx="2130000" cy="331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Font typeface="Prompt"/>
              <a:buNone/>
              <a:defRPr sz="1400">
                <a:solidFill>
                  <a:schemeClr val="dk1"/>
                </a:solidFill>
                <a:latin typeface="Prompt"/>
                <a:ea typeface="Prompt"/>
                <a:cs typeface="Prompt"/>
                <a:sym typeface="Prompt"/>
              </a:defRPr>
            </a:lvl1pPr>
            <a:lvl2pPr lvl="1" rtl="0">
              <a:spcBef>
                <a:spcPts val="0"/>
              </a:spcBef>
              <a:spcAft>
                <a:spcPts val="0"/>
              </a:spcAft>
              <a:buSzPts val="2800"/>
              <a:buNone/>
              <a:defRPr>
                <a:latin typeface="Roboto"/>
                <a:ea typeface="Roboto"/>
                <a:cs typeface="Roboto"/>
                <a:sym typeface="Roboto"/>
              </a:defRPr>
            </a:lvl2pPr>
            <a:lvl3pPr lvl="2" rtl="0">
              <a:spcBef>
                <a:spcPts val="0"/>
              </a:spcBef>
              <a:spcAft>
                <a:spcPts val="0"/>
              </a:spcAft>
              <a:buSzPts val="2800"/>
              <a:buNone/>
              <a:defRPr>
                <a:latin typeface="Roboto"/>
                <a:ea typeface="Roboto"/>
                <a:cs typeface="Roboto"/>
                <a:sym typeface="Roboto"/>
              </a:defRPr>
            </a:lvl3pPr>
            <a:lvl4pPr lvl="3" rtl="0">
              <a:spcBef>
                <a:spcPts val="0"/>
              </a:spcBef>
              <a:spcAft>
                <a:spcPts val="0"/>
              </a:spcAft>
              <a:buSzPts val="2800"/>
              <a:buNone/>
              <a:defRPr>
                <a:latin typeface="Roboto"/>
                <a:ea typeface="Roboto"/>
                <a:cs typeface="Roboto"/>
                <a:sym typeface="Roboto"/>
              </a:defRPr>
            </a:lvl4pPr>
            <a:lvl5pPr lvl="4" rtl="0">
              <a:spcBef>
                <a:spcPts val="0"/>
              </a:spcBef>
              <a:spcAft>
                <a:spcPts val="0"/>
              </a:spcAft>
              <a:buSzPts val="2800"/>
              <a:buNone/>
              <a:defRPr>
                <a:latin typeface="Roboto"/>
                <a:ea typeface="Roboto"/>
                <a:cs typeface="Roboto"/>
                <a:sym typeface="Roboto"/>
              </a:defRPr>
            </a:lvl5pPr>
            <a:lvl6pPr lvl="5" rtl="0">
              <a:spcBef>
                <a:spcPts val="0"/>
              </a:spcBef>
              <a:spcAft>
                <a:spcPts val="0"/>
              </a:spcAft>
              <a:buSzPts val="2800"/>
              <a:buNone/>
              <a:defRPr>
                <a:latin typeface="Roboto"/>
                <a:ea typeface="Roboto"/>
                <a:cs typeface="Roboto"/>
                <a:sym typeface="Roboto"/>
              </a:defRPr>
            </a:lvl6pPr>
            <a:lvl7pPr lvl="6" rtl="0">
              <a:spcBef>
                <a:spcPts val="0"/>
              </a:spcBef>
              <a:spcAft>
                <a:spcPts val="0"/>
              </a:spcAft>
              <a:buSzPts val="2800"/>
              <a:buNone/>
              <a:defRPr>
                <a:latin typeface="Roboto"/>
                <a:ea typeface="Roboto"/>
                <a:cs typeface="Roboto"/>
                <a:sym typeface="Roboto"/>
              </a:defRPr>
            </a:lvl7pPr>
            <a:lvl8pPr lvl="7" rtl="0">
              <a:spcBef>
                <a:spcPts val="0"/>
              </a:spcBef>
              <a:spcAft>
                <a:spcPts val="0"/>
              </a:spcAft>
              <a:buSzPts val="2800"/>
              <a:buNone/>
              <a:defRPr>
                <a:latin typeface="Roboto"/>
                <a:ea typeface="Roboto"/>
                <a:cs typeface="Roboto"/>
                <a:sym typeface="Roboto"/>
              </a:defRPr>
            </a:lvl8pPr>
            <a:lvl9pPr lvl="8" rtl="0">
              <a:spcBef>
                <a:spcPts val="0"/>
              </a:spcBef>
              <a:spcAft>
                <a:spcPts val="0"/>
              </a:spcAft>
              <a:buSzPts val="2800"/>
              <a:buNone/>
              <a:defRPr>
                <a:latin typeface="Roboto"/>
                <a:ea typeface="Roboto"/>
                <a:cs typeface="Roboto"/>
                <a:sym typeface="Roboto"/>
              </a:defRPr>
            </a:lvl9pPr>
          </a:lstStyle>
          <a:p>
            <a:endParaRPr/>
          </a:p>
        </p:txBody>
      </p:sp>
      <p:sp>
        <p:nvSpPr>
          <p:cNvPr id="159" name="Google Shape;159;p24"/>
          <p:cNvSpPr txBox="1">
            <a:spLocks noGrp="1"/>
          </p:cNvSpPr>
          <p:nvPr>
            <p:ph type="subTitle" idx="1"/>
          </p:nvPr>
        </p:nvSpPr>
        <p:spPr>
          <a:xfrm>
            <a:off x="3507025" y="2208150"/>
            <a:ext cx="2130000" cy="713400"/>
          </a:xfrm>
          <a:prstGeom prst="rect">
            <a:avLst/>
          </a:prstGeom>
        </p:spPr>
        <p:txBody>
          <a:bodyPr spcFirstLastPara="1" wrap="square" lIns="91425" tIns="91425" rIns="91425" bIns="91425" anchor="t" anchorCtr="0">
            <a:noAutofit/>
          </a:bodyPr>
          <a:lstStyle>
            <a:lvl1pPr lvl="0" rtl="0">
              <a:spcBef>
                <a:spcPts val="0"/>
              </a:spcBef>
              <a:spcAft>
                <a:spcPts val="0"/>
              </a:spcAft>
              <a:buSzPts val="1500"/>
              <a:buFont typeface="Open Sans"/>
              <a:buNone/>
              <a:defRPr sz="1400">
                <a:solidFill>
                  <a:srgbClr val="EEEEEE"/>
                </a:solidFill>
                <a:latin typeface="Open Sans"/>
                <a:ea typeface="Open Sans"/>
                <a:cs typeface="Open Sans"/>
                <a:sym typeface="Open Sans"/>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160" name="Google Shape;160;p24"/>
          <p:cNvSpPr txBox="1">
            <a:spLocks noGrp="1"/>
          </p:cNvSpPr>
          <p:nvPr>
            <p:ph type="subTitle" idx="8"/>
          </p:nvPr>
        </p:nvSpPr>
        <p:spPr>
          <a:xfrm>
            <a:off x="6323875" y="2208150"/>
            <a:ext cx="2130000" cy="713400"/>
          </a:xfrm>
          <a:prstGeom prst="rect">
            <a:avLst/>
          </a:prstGeom>
        </p:spPr>
        <p:txBody>
          <a:bodyPr spcFirstLastPara="1" wrap="square" lIns="91425" tIns="91425" rIns="91425" bIns="91425" anchor="t" anchorCtr="0">
            <a:noAutofit/>
          </a:bodyPr>
          <a:lstStyle>
            <a:lvl1pPr lvl="0" rtl="0">
              <a:spcBef>
                <a:spcPts val="0"/>
              </a:spcBef>
              <a:spcAft>
                <a:spcPts val="0"/>
              </a:spcAft>
              <a:buSzPts val="1500"/>
              <a:buFont typeface="Open Sans"/>
              <a:buNone/>
              <a:defRPr sz="1400">
                <a:solidFill>
                  <a:srgbClr val="EEEEEE"/>
                </a:solidFill>
                <a:latin typeface="Open Sans"/>
                <a:ea typeface="Open Sans"/>
                <a:cs typeface="Open Sans"/>
                <a:sym typeface="Open Sans"/>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161" name="Google Shape;161;p24"/>
          <p:cNvSpPr txBox="1">
            <a:spLocks noGrp="1"/>
          </p:cNvSpPr>
          <p:nvPr>
            <p:ph type="subTitle" idx="9"/>
          </p:nvPr>
        </p:nvSpPr>
        <p:spPr>
          <a:xfrm>
            <a:off x="690125" y="4114350"/>
            <a:ext cx="2130000" cy="713400"/>
          </a:xfrm>
          <a:prstGeom prst="rect">
            <a:avLst/>
          </a:prstGeom>
        </p:spPr>
        <p:txBody>
          <a:bodyPr spcFirstLastPara="1" wrap="square" lIns="91425" tIns="91425" rIns="91425" bIns="91425" anchor="t" anchorCtr="0">
            <a:noAutofit/>
          </a:bodyPr>
          <a:lstStyle>
            <a:lvl1pPr lvl="0" rtl="0">
              <a:spcBef>
                <a:spcPts val="0"/>
              </a:spcBef>
              <a:spcAft>
                <a:spcPts val="0"/>
              </a:spcAft>
              <a:buSzPts val="1500"/>
              <a:buFont typeface="Open Sans"/>
              <a:buNone/>
              <a:defRPr sz="1400">
                <a:solidFill>
                  <a:srgbClr val="EEEEEE"/>
                </a:solidFill>
                <a:latin typeface="Open Sans"/>
                <a:ea typeface="Open Sans"/>
                <a:cs typeface="Open Sans"/>
                <a:sym typeface="Open Sans"/>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162" name="Google Shape;162;p24"/>
          <p:cNvSpPr txBox="1">
            <a:spLocks noGrp="1"/>
          </p:cNvSpPr>
          <p:nvPr>
            <p:ph type="subTitle" idx="13"/>
          </p:nvPr>
        </p:nvSpPr>
        <p:spPr>
          <a:xfrm>
            <a:off x="3507025" y="4114350"/>
            <a:ext cx="2130000" cy="713400"/>
          </a:xfrm>
          <a:prstGeom prst="rect">
            <a:avLst/>
          </a:prstGeom>
        </p:spPr>
        <p:txBody>
          <a:bodyPr spcFirstLastPara="1" wrap="square" lIns="91425" tIns="91425" rIns="91425" bIns="91425" anchor="t" anchorCtr="0">
            <a:noAutofit/>
          </a:bodyPr>
          <a:lstStyle>
            <a:lvl1pPr lvl="0" rtl="0">
              <a:spcBef>
                <a:spcPts val="0"/>
              </a:spcBef>
              <a:spcAft>
                <a:spcPts val="0"/>
              </a:spcAft>
              <a:buSzPts val="1500"/>
              <a:buFont typeface="Open Sans"/>
              <a:buNone/>
              <a:defRPr sz="1400">
                <a:solidFill>
                  <a:srgbClr val="EEEEEE"/>
                </a:solidFill>
                <a:latin typeface="Open Sans"/>
                <a:ea typeface="Open Sans"/>
                <a:cs typeface="Open Sans"/>
                <a:sym typeface="Open Sans"/>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163" name="Google Shape;163;p24"/>
          <p:cNvSpPr txBox="1">
            <a:spLocks noGrp="1"/>
          </p:cNvSpPr>
          <p:nvPr>
            <p:ph type="subTitle" idx="14"/>
          </p:nvPr>
        </p:nvSpPr>
        <p:spPr>
          <a:xfrm>
            <a:off x="6323875" y="4129450"/>
            <a:ext cx="2130000" cy="713400"/>
          </a:xfrm>
          <a:prstGeom prst="rect">
            <a:avLst/>
          </a:prstGeom>
        </p:spPr>
        <p:txBody>
          <a:bodyPr spcFirstLastPara="1" wrap="square" lIns="91425" tIns="91425" rIns="91425" bIns="91425" anchor="t" anchorCtr="0">
            <a:noAutofit/>
          </a:bodyPr>
          <a:lstStyle>
            <a:lvl1pPr lvl="0" rtl="0">
              <a:spcBef>
                <a:spcPts val="0"/>
              </a:spcBef>
              <a:spcAft>
                <a:spcPts val="0"/>
              </a:spcAft>
              <a:buSzPts val="1500"/>
              <a:buFont typeface="Open Sans"/>
              <a:buNone/>
              <a:defRPr sz="1400">
                <a:solidFill>
                  <a:srgbClr val="EEEEEE"/>
                </a:solidFill>
                <a:latin typeface="Open Sans"/>
                <a:ea typeface="Open Sans"/>
                <a:cs typeface="Open Sans"/>
                <a:sym typeface="Open Sans"/>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164" name="Google Shape;164;p24"/>
          <p:cNvSpPr txBox="1">
            <a:spLocks noGrp="1"/>
          </p:cNvSpPr>
          <p:nvPr>
            <p:ph type="subTitle" idx="15"/>
          </p:nvPr>
        </p:nvSpPr>
        <p:spPr>
          <a:xfrm>
            <a:off x="690125" y="2208150"/>
            <a:ext cx="2130000" cy="713400"/>
          </a:xfrm>
          <a:prstGeom prst="rect">
            <a:avLst/>
          </a:prstGeom>
        </p:spPr>
        <p:txBody>
          <a:bodyPr spcFirstLastPara="1" wrap="square" lIns="91425" tIns="91425" rIns="91425" bIns="91425" anchor="t" anchorCtr="0">
            <a:noAutofit/>
          </a:bodyPr>
          <a:lstStyle>
            <a:lvl1pPr lvl="0" rtl="0">
              <a:spcBef>
                <a:spcPts val="0"/>
              </a:spcBef>
              <a:spcAft>
                <a:spcPts val="0"/>
              </a:spcAft>
              <a:buSzPts val="1500"/>
              <a:buFont typeface="Open Sans"/>
              <a:buNone/>
              <a:defRPr sz="1400">
                <a:solidFill>
                  <a:srgbClr val="EEEEEE"/>
                </a:solidFill>
                <a:latin typeface="Open Sans"/>
                <a:ea typeface="Open Sans"/>
                <a:cs typeface="Open Sans"/>
                <a:sym typeface="Open Sans"/>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Tree>
    <p:extLst>
      <p:ext uri="{BB962C8B-B14F-4D97-AF65-F5344CB8AC3E}">
        <p14:creationId xmlns:p14="http://schemas.microsoft.com/office/powerpoint/2010/main" val="31214694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4"/>
        <p:cNvGrpSpPr/>
        <p:nvPr/>
      </p:nvGrpSpPr>
      <p:grpSpPr>
        <a:xfrm>
          <a:off x="0" y="0"/>
          <a:ext cx="0" cy="0"/>
          <a:chOff x="0" y="0"/>
          <a:chExt cx="0" cy="0"/>
        </a:xfrm>
      </p:grpSpPr>
      <p:pic>
        <p:nvPicPr>
          <p:cNvPr id="25" name="Google Shape;25;p5"/>
          <p:cNvPicPr preferRelativeResize="0"/>
          <p:nvPr/>
        </p:nvPicPr>
        <p:blipFill>
          <a:blip r:embed="rId2">
            <a:alphaModFix/>
          </a:blip>
          <a:stretch>
            <a:fillRect/>
          </a:stretch>
        </p:blipFill>
        <p:spPr>
          <a:xfrm>
            <a:off x="0" y="0"/>
            <a:ext cx="9143999" cy="5143500"/>
          </a:xfrm>
          <a:prstGeom prst="rect">
            <a:avLst/>
          </a:prstGeom>
          <a:noFill/>
          <a:ln>
            <a:noFill/>
          </a:ln>
        </p:spPr>
      </p:pic>
      <p:sp>
        <p:nvSpPr>
          <p:cNvPr id="26" name="Google Shape;26;p5"/>
          <p:cNvSpPr txBox="1">
            <a:spLocks noGrp="1"/>
          </p:cNvSpPr>
          <p:nvPr>
            <p:ph type="title"/>
          </p:nvPr>
        </p:nvSpPr>
        <p:spPr>
          <a:xfrm>
            <a:off x="699555" y="1585225"/>
            <a:ext cx="3095400" cy="694800"/>
          </a:xfrm>
          <a:prstGeom prst="rect">
            <a:avLst/>
          </a:prstGeom>
        </p:spPr>
        <p:txBody>
          <a:bodyPr spcFirstLastPara="1" wrap="square" lIns="91425" tIns="91425" rIns="91425" bIns="91425" anchor="t" anchorCtr="0">
            <a:noAutofit/>
          </a:bodyPr>
          <a:lstStyle>
            <a:lvl1pPr lvl="0" algn="ctr">
              <a:spcBef>
                <a:spcPts val="0"/>
              </a:spcBef>
              <a:spcAft>
                <a:spcPts val="0"/>
              </a:spcAft>
              <a:buSzPts val="3600"/>
              <a:buFont typeface="Prompt"/>
              <a:buNone/>
              <a:defRPr sz="3000">
                <a:latin typeface="Prompt"/>
                <a:ea typeface="Prompt"/>
                <a:cs typeface="Prompt"/>
                <a:sym typeface="Prompt"/>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5"/>
          <p:cNvSpPr txBox="1">
            <a:spLocks noGrp="1"/>
          </p:cNvSpPr>
          <p:nvPr>
            <p:ph type="title" idx="2"/>
          </p:nvPr>
        </p:nvSpPr>
        <p:spPr>
          <a:xfrm>
            <a:off x="5353370" y="1585225"/>
            <a:ext cx="3086700" cy="694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3000">
                <a:latin typeface="Prompt"/>
                <a:ea typeface="Prompt"/>
                <a:cs typeface="Prompt"/>
                <a:sym typeface="Prompt"/>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8" name="Google Shape;28;p5"/>
          <p:cNvSpPr txBox="1">
            <a:spLocks noGrp="1"/>
          </p:cNvSpPr>
          <p:nvPr>
            <p:ph type="subTitle" idx="1"/>
          </p:nvPr>
        </p:nvSpPr>
        <p:spPr>
          <a:xfrm>
            <a:off x="5734530" y="2773175"/>
            <a:ext cx="2324400" cy="918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1400" b="0">
                <a:latin typeface="Open Sans"/>
                <a:ea typeface="Open Sans"/>
                <a:cs typeface="Open Sans"/>
                <a:sym typeface="Open Sans"/>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9" name="Google Shape;29;p5"/>
          <p:cNvSpPr txBox="1">
            <a:spLocks noGrp="1"/>
          </p:cNvSpPr>
          <p:nvPr>
            <p:ph type="subTitle" idx="3"/>
          </p:nvPr>
        </p:nvSpPr>
        <p:spPr>
          <a:xfrm>
            <a:off x="1085055" y="2773175"/>
            <a:ext cx="2324400" cy="918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1400" b="0">
                <a:latin typeface="Open Sans"/>
                <a:ea typeface="Open Sans"/>
                <a:cs typeface="Open Sans"/>
                <a:sym typeface="Open Sans"/>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grpSp>
        <p:nvGrpSpPr>
          <p:cNvPr id="30" name="Google Shape;30;p5"/>
          <p:cNvGrpSpPr/>
          <p:nvPr/>
        </p:nvGrpSpPr>
        <p:grpSpPr>
          <a:xfrm>
            <a:off x="5166968" y="4564039"/>
            <a:ext cx="3459539" cy="145246"/>
            <a:chOff x="2875403" y="4442271"/>
            <a:chExt cx="3459539" cy="145246"/>
          </a:xfrm>
        </p:grpSpPr>
        <p:sp>
          <p:nvSpPr>
            <p:cNvPr id="31" name="Google Shape;31;p5"/>
            <p:cNvSpPr/>
            <p:nvPr/>
          </p:nvSpPr>
          <p:spPr>
            <a:xfrm>
              <a:off x="5158827" y="4442271"/>
              <a:ext cx="621233" cy="145246"/>
            </a:xfrm>
            <a:custGeom>
              <a:avLst/>
              <a:gdLst/>
              <a:ahLst/>
              <a:cxnLst/>
              <a:rect l="l" t="t" r="r" b="b"/>
              <a:pathLst>
                <a:path w="18182" h="4251" fill="none" extrusionOk="0">
                  <a:moveTo>
                    <a:pt x="17776" y="0"/>
                  </a:moveTo>
                  <a:cubicBezTo>
                    <a:pt x="18110" y="0"/>
                    <a:pt x="18181" y="179"/>
                    <a:pt x="17943" y="405"/>
                  </a:cubicBezTo>
                  <a:lnTo>
                    <a:pt x="14181" y="3846"/>
                  </a:lnTo>
                  <a:cubicBezTo>
                    <a:pt x="13883" y="4084"/>
                    <a:pt x="13514" y="4227"/>
                    <a:pt x="13133" y="4251"/>
                  </a:cubicBezTo>
                  <a:lnTo>
                    <a:pt x="405" y="4251"/>
                  </a:lnTo>
                  <a:cubicBezTo>
                    <a:pt x="72" y="4251"/>
                    <a:pt x="0" y="4060"/>
                    <a:pt x="250" y="3846"/>
                  </a:cubicBezTo>
                  <a:lnTo>
                    <a:pt x="4013" y="405"/>
                  </a:lnTo>
                  <a:cubicBezTo>
                    <a:pt x="4310" y="155"/>
                    <a:pt x="4667" y="24"/>
                    <a:pt x="5060" y="0"/>
                  </a:cubicBezTo>
                  <a:close/>
                </a:path>
              </a:pathLst>
            </a:custGeom>
            <a:noFill/>
            <a:ln w="19050" cap="flat" cmpd="sng">
              <a:solidFill>
                <a:srgbClr val="D1208D"/>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5"/>
            <p:cNvSpPr/>
            <p:nvPr/>
          </p:nvSpPr>
          <p:spPr>
            <a:xfrm>
              <a:off x="5713709" y="4442271"/>
              <a:ext cx="621233" cy="145246"/>
            </a:xfrm>
            <a:custGeom>
              <a:avLst/>
              <a:gdLst/>
              <a:ahLst/>
              <a:cxnLst/>
              <a:rect l="l" t="t" r="r" b="b"/>
              <a:pathLst>
                <a:path w="18182" h="4251" extrusionOk="0">
                  <a:moveTo>
                    <a:pt x="5049" y="0"/>
                  </a:moveTo>
                  <a:cubicBezTo>
                    <a:pt x="4668" y="24"/>
                    <a:pt x="4310" y="155"/>
                    <a:pt x="4013" y="405"/>
                  </a:cubicBezTo>
                  <a:lnTo>
                    <a:pt x="250" y="3846"/>
                  </a:lnTo>
                  <a:cubicBezTo>
                    <a:pt x="0" y="4060"/>
                    <a:pt x="72" y="4251"/>
                    <a:pt x="405" y="4251"/>
                  </a:cubicBezTo>
                  <a:lnTo>
                    <a:pt x="13133" y="4251"/>
                  </a:lnTo>
                  <a:cubicBezTo>
                    <a:pt x="13514" y="4227"/>
                    <a:pt x="13871" y="4084"/>
                    <a:pt x="14169" y="3846"/>
                  </a:cubicBezTo>
                  <a:lnTo>
                    <a:pt x="17943" y="405"/>
                  </a:lnTo>
                  <a:cubicBezTo>
                    <a:pt x="18181" y="179"/>
                    <a:pt x="18110" y="0"/>
                    <a:pt x="17776" y="0"/>
                  </a:cubicBez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5"/>
            <p:cNvSpPr/>
            <p:nvPr/>
          </p:nvSpPr>
          <p:spPr>
            <a:xfrm>
              <a:off x="3977446" y="4442271"/>
              <a:ext cx="1255041" cy="145246"/>
            </a:xfrm>
            <a:custGeom>
              <a:avLst/>
              <a:gdLst/>
              <a:ahLst/>
              <a:cxnLst/>
              <a:rect l="l" t="t" r="r" b="b"/>
              <a:pathLst>
                <a:path w="36732" h="4251" extrusionOk="0">
                  <a:moveTo>
                    <a:pt x="405" y="0"/>
                  </a:moveTo>
                  <a:cubicBezTo>
                    <a:pt x="72" y="0"/>
                    <a:pt x="0" y="179"/>
                    <a:pt x="250" y="405"/>
                  </a:cubicBezTo>
                  <a:lnTo>
                    <a:pt x="4013" y="3846"/>
                  </a:lnTo>
                  <a:cubicBezTo>
                    <a:pt x="4311" y="4084"/>
                    <a:pt x="4680" y="4227"/>
                    <a:pt x="5061" y="4251"/>
                  </a:cubicBezTo>
                  <a:lnTo>
                    <a:pt x="31671" y="4251"/>
                  </a:lnTo>
                  <a:cubicBezTo>
                    <a:pt x="32052" y="4227"/>
                    <a:pt x="32421" y="4084"/>
                    <a:pt x="32719" y="3846"/>
                  </a:cubicBezTo>
                  <a:lnTo>
                    <a:pt x="36481" y="405"/>
                  </a:lnTo>
                  <a:cubicBezTo>
                    <a:pt x="36731" y="179"/>
                    <a:pt x="36660" y="0"/>
                    <a:pt x="36326" y="0"/>
                  </a:cubicBez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5"/>
            <p:cNvSpPr/>
            <p:nvPr/>
          </p:nvSpPr>
          <p:spPr>
            <a:xfrm>
              <a:off x="3429876" y="4442271"/>
              <a:ext cx="621233" cy="145246"/>
            </a:xfrm>
            <a:custGeom>
              <a:avLst/>
              <a:gdLst/>
              <a:ahLst/>
              <a:cxnLst/>
              <a:rect l="l" t="t" r="r" b="b"/>
              <a:pathLst>
                <a:path w="18182" h="4251" fill="none" extrusionOk="0">
                  <a:moveTo>
                    <a:pt x="13133" y="0"/>
                  </a:moveTo>
                  <a:cubicBezTo>
                    <a:pt x="13514" y="24"/>
                    <a:pt x="13883" y="155"/>
                    <a:pt x="14169" y="405"/>
                  </a:cubicBezTo>
                  <a:lnTo>
                    <a:pt x="17943" y="3846"/>
                  </a:lnTo>
                  <a:cubicBezTo>
                    <a:pt x="18181" y="4060"/>
                    <a:pt x="18110" y="4251"/>
                    <a:pt x="17777" y="4251"/>
                  </a:cubicBezTo>
                  <a:lnTo>
                    <a:pt x="5061" y="4251"/>
                  </a:lnTo>
                  <a:cubicBezTo>
                    <a:pt x="4668" y="4227"/>
                    <a:pt x="4311" y="4084"/>
                    <a:pt x="4013" y="3846"/>
                  </a:cubicBezTo>
                  <a:lnTo>
                    <a:pt x="251" y="405"/>
                  </a:lnTo>
                  <a:cubicBezTo>
                    <a:pt x="1" y="179"/>
                    <a:pt x="72" y="0"/>
                    <a:pt x="405" y="0"/>
                  </a:cubicBezTo>
                  <a:close/>
                </a:path>
              </a:pathLst>
            </a:custGeom>
            <a:noFill/>
            <a:ln w="19050" cap="flat" cmpd="sng">
              <a:solidFill>
                <a:srgbClr val="D1208D"/>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5"/>
            <p:cNvSpPr/>
            <p:nvPr/>
          </p:nvSpPr>
          <p:spPr>
            <a:xfrm>
              <a:off x="2875403" y="4442271"/>
              <a:ext cx="620823" cy="145246"/>
            </a:xfrm>
            <a:custGeom>
              <a:avLst/>
              <a:gdLst/>
              <a:ahLst/>
              <a:cxnLst/>
              <a:rect l="l" t="t" r="r" b="b"/>
              <a:pathLst>
                <a:path w="18170" h="4251" extrusionOk="0">
                  <a:moveTo>
                    <a:pt x="393" y="0"/>
                  </a:moveTo>
                  <a:cubicBezTo>
                    <a:pt x="60" y="0"/>
                    <a:pt x="0" y="179"/>
                    <a:pt x="239" y="405"/>
                  </a:cubicBezTo>
                  <a:lnTo>
                    <a:pt x="4001" y="3846"/>
                  </a:lnTo>
                  <a:cubicBezTo>
                    <a:pt x="4299" y="4084"/>
                    <a:pt x="4668" y="4227"/>
                    <a:pt x="5049" y="4251"/>
                  </a:cubicBezTo>
                  <a:lnTo>
                    <a:pt x="17776" y="4251"/>
                  </a:lnTo>
                  <a:cubicBezTo>
                    <a:pt x="18098" y="4251"/>
                    <a:pt x="18169" y="4060"/>
                    <a:pt x="17931" y="3846"/>
                  </a:cubicBezTo>
                  <a:lnTo>
                    <a:pt x="14169" y="405"/>
                  </a:lnTo>
                  <a:cubicBezTo>
                    <a:pt x="13871" y="155"/>
                    <a:pt x="13502" y="24"/>
                    <a:pt x="13121" y="0"/>
                  </a:cubicBez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 name="Google Shape;36;p5"/>
          <p:cNvGrpSpPr/>
          <p:nvPr/>
        </p:nvGrpSpPr>
        <p:grpSpPr>
          <a:xfrm>
            <a:off x="517493" y="434214"/>
            <a:ext cx="3459539" cy="145246"/>
            <a:chOff x="2875403" y="4442271"/>
            <a:chExt cx="3459539" cy="145246"/>
          </a:xfrm>
        </p:grpSpPr>
        <p:sp>
          <p:nvSpPr>
            <p:cNvPr id="37" name="Google Shape;37;p5"/>
            <p:cNvSpPr/>
            <p:nvPr/>
          </p:nvSpPr>
          <p:spPr>
            <a:xfrm>
              <a:off x="5158827" y="4442271"/>
              <a:ext cx="621233" cy="145246"/>
            </a:xfrm>
            <a:custGeom>
              <a:avLst/>
              <a:gdLst/>
              <a:ahLst/>
              <a:cxnLst/>
              <a:rect l="l" t="t" r="r" b="b"/>
              <a:pathLst>
                <a:path w="18182" h="4251" fill="none" extrusionOk="0">
                  <a:moveTo>
                    <a:pt x="17776" y="0"/>
                  </a:moveTo>
                  <a:cubicBezTo>
                    <a:pt x="18110" y="0"/>
                    <a:pt x="18181" y="179"/>
                    <a:pt x="17943" y="405"/>
                  </a:cubicBezTo>
                  <a:lnTo>
                    <a:pt x="14181" y="3846"/>
                  </a:lnTo>
                  <a:cubicBezTo>
                    <a:pt x="13883" y="4084"/>
                    <a:pt x="13514" y="4227"/>
                    <a:pt x="13133" y="4251"/>
                  </a:cubicBezTo>
                  <a:lnTo>
                    <a:pt x="405" y="4251"/>
                  </a:lnTo>
                  <a:cubicBezTo>
                    <a:pt x="72" y="4251"/>
                    <a:pt x="0" y="4060"/>
                    <a:pt x="250" y="3846"/>
                  </a:cubicBezTo>
                  <a:lnTo>
                    <a:pt x="4013" y="405"/>
                  </a:lnTo>
                  <a:cubicBezTo>
                    <a:pt x="4310" y="155"/>
                    <a:pt x="4667" y="24"/>
                    <a:pt x="5060" y="0"/>
                  </a:cubicBezTo>
                  <a:close/>
                </a:path>
              </a:pathLst>
            </a:custGeom>
            <a:noFill/>
            <a:ln w="19050" cap="flat" cmpd="sng">
              <a:solidFill>
                <a:srgbClr val="D1208D"/>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5"/>
            <p:cNvSpPr/>
            <p:nvPr/>
          </p:nvSpPr>
          <p:spPr>
            <a:xfrm>
              <a:off x="5713709" y="4442271"/>
              <a:ext cx="621233" cy="145246"/>
            </a:xfrm>
            <a:custGeom>
              <a:avLst/>
              <a:gdLst/>
              <a:ahLst/>
              <a:cxnLst/>
              <a:rect l="l" t="t" r="r" b="b"/>
              <a:pathLst>
                <a:path w="18182" h="4251" extrusionOk="0">
                  <a:moveTo>
                    <a:pt x="5049" y="0"/>
                  </a:moveTo>
                  <a:cubicBezTo>
                    <a:pt x="4668" y="24"/>
                    <a:pt x="4310" y="155"/>
                    <a:pt x="4013" y="405"/>
                  </a:cubicBezTo>
                  <a:lnTo>
                    <a:pt x="250" y="3846"/>
                  </a:lnTo>
                  <a:cubicBezTo>
                    <a:pt x="0" y="4060"/>
                    <a:pt x="72" y="4251"/>
                    <a:pt x="405" y="4251"/>
                  </a:cubicBezTo>
                  <a:lnTo>
                    <a:pt x="13133" y="4251"/>
                  </a:lnTo>
                  <a:cubicBezTo>
                    <a:pt x="13514" y="4227"/>
                    <a:pt x="13871" y="4084"/>
                    <a:pt x="14169" y="3846"/>
                  </a:cubicBezTo>
                  <a:lnTo>
                    <a:pt x="17943" y="405"/>
                  </a:lnTo>
                  <a:cubicBezTo>
                    <a:pt x="18181" y="179"/>
                    <a:pt x="18110" y="0"/>
                    <a:pt x="17776" y="0"/>
                  </a:cubicBez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5"/>
            <p:cNvSpPr/>
            <p:nvPr/>
          </p:nvSpPr>
          <p:spPr>
            <a:xfrm>
              <a:off x="3977446" y="4442271"/>
              <a:ext cx="1255041" cy="145246"/>
            </a:xfrm>
            <a:custGeom>
              <a:avLst/>
              <a:gdLst/>
              <a:ahLst/>
              <a:cxnLst/>
              <a:rect l="l" t="t" r="r" b="b"/>
              <a:pathLst>
                <a:path w="36732" h="4251" extrusionOk="0">
                  <a:moveTo>
                    <a:pt x="405" y="0"/>
                  </a:moveTo>
                  <a:cubicBezTo>
                    <a:pt x="72" y="0"/>
                    <a:pt x="0" y="179"/>
                    <a:pt x="250" y="405"/>
                  </a:cubicBezTo>
                  <a:lnTo>
                    <a:pt x="4013" y="3846"/>
                  </a:lnTo>
                  <a:cubicBezTo>
                    <a:pt x="4311" y="4084"/>
                    <a:pt x="4680" y="4227"/>
                    <a:pt x="5061" y="4251"/>
                  </a:cubicBezTo>
                  <a:lnTo>
                    <a:pt x="31671" y="4251"/>
                  </a:lnTo>
                  <a:cubicBezTo>
                    <a:pt x="32052" y="4227"/>
                    <a:pt x="32421" y="4084"/>
                    <a:pt x="32719" y="3846"/>
                  </a:cubicBezTo>
                  <a:lnTo>
                    <a:pt x="36481" y="405"/>
                  </a:lnTo>
                  <a:cubicBezTo>
                    <a:pt x="36731" y="179"/>
                    <a:pt x="36660" y="0"/>
                    <a:pt x="36326" y="0"/>
                  </a:cubicBez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5"/>
            <p:cNvSpPr/>
            <p:nvPr/>
          </p:nvSpPr>
          <p:spPr>
            <a:xfrm>
              <a:off x="3429876" y="4442271"/>
              <a:ext cx="621233" cy="145246"/>
            </a:xfrm>
            <a:custGeom>
              <a:avLst/>
              <a:gdLst/>
              <a:ahLst/>
              <a:cxnLst/>
              <a:rect l="l" t="t" r="r" b="b"/>
              <a:pathLst>
                <a:path w="18182" h="4251" fill="none" extrusionOk="0">
                  <a:moveTo>
                    <a:pt x="13133" y="0"/>
                  </a:moveTo>
                  <a:cubicBezTo>
                    <a:pt x="13514" y="24"/>
                    <a:pt x="13883" y="155"/>
                    <a:pt x="14169" y="405"/>
                  </a:cubicBezTo>
                  <a:lnTo>
                    <a:pt x="17943" y="3846"/>
                  </a:lnTo>
                  <a:cubicBezTo>
                    <a:pt x="18181" y="4060"/>
                    <a:pt x="18110" y="4251"/>
                    <a:pt x="17777" y="4251"/>
                  </a:cubicBezTo>
                  <a:lnTo>
                    <a:pt x="5061" y="4251"/>
                  </a:lnTo>
                  <a:cubicBezTo>
                    <a:pt x="4668" y="4227"/>
                    <a:pt x="4311" y="4084"/>
                    <a:pt x="4013" y="3846"/>
                  </a:cubicBezTo>
                  <a:lnTo>
                    <a:pt x="251" y="405"/>
                  </a:lnTo>
                  <a:cubicBezTo>
                    <a:pt x="1" y="179"/>
                    <a:pt x="72" y="0"/>
                    <a:pt x="405" y="0"/>
                  </a:cubicBezTo>
                  <a:close/>
                </a:path>
              </a:pathLst>
            </a:custGeom>
            <a:noFill/>
            <a:ln w="19050" cap="flat" cmpd="sng">
              <a:solidFill>
                <a:srgbClr val="D1208D"/>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5"/>
            <p:cNvSpPr/>
            <p:nvPr/>
          </p:nvSpPr>
          <p:spPr>
            <a:xfrm>
              <a:off x="2875403" y="4442271"/>
              <a:ext cx="620823" cy="145246"/>
            </a:xfrm>
            <a:custGeom>
              <a:avLst/>
              <a:gdLst/>
              <a:ahLst/>
              <a:cxnLst/>
              <a:rect l="l" t="t" r="r" b="b"/>
              <a:pathLst>
                <a:path w="18170" h="4251" extrusionOk="0">
                  <a:moveTo>
                    <a:pt x="393" y="0"/>
                  </a:moveTo>
                  <a:cubicBezTo>
                    <a:pt x="60" y="0"/>
                    <a:pt x="0" y="179"/>
                    <a:pt x="239" y="405"/>
                  </a:cubicBezTo>
                  <a:lnTo>
                    <a:pt x="4001" y="3846"/>
                  </a:lnTo>
                  <a:cubicBezTo>
                    <a:pt x="4299" y="4084"/>
                    <a:pt x="4668" y="4227"/>
                    <a:pt x="5049" y="4251"/>
                  </a:cubicBezTo>
                  <a:lnTo>
                    <a:pt x="17776" y="4251"/>
                  </a:lnTo>
                  <a:cubicBezTo>
                    <a:pt x="18098" y="4251"/>
                    <a:pt x="18169" y="4060"/>
                    <a:pt x="17931" y="3846"/>
                  </a:cubicBezTo>
                  <a:lnTo>
                    <a:pt x="14169" y="405"/>
                  </a:lnTo>
                  <a:cubicBezTo>
                    <a:pt x="13871" y="155"/>
                    <a:pt x="13502" y="24"/>
                    <a:pt x="13121" y="0"/>
                  </a:cubicBez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5"/>
        <p:cNvGrpSpPr/>
        <p:nvPr/>
      </p:nvGrpSpPr>
      <p:grpSpPr>
        <a:xfrm>
          <a:off x="0" y="0"/>
          <a:ext cx="0" cy="0"/>
          <a:chOff x="0" y="0"/>
          <a:chExt cx="0" cy="0"/>
        </a:xfrm>
      </p:grpSpPr>
      <p:pic>
        <p:nvPicPr>
          <p:cNvPr id="46" name="Google Shape;46;p7"/>
          <p:cNvPicPr preferRelativeResize="0"/>
          <p:nvPr/>
        </p:nvPicPr>
        <p:blipFill>
          <a:blip r:embed="rId2">
            <a:alphaModFix/>
          </a:blip>
          <a:stretch>
            <a:fillRect/>
          </a:stretch>
        </p:blipFill>
        <p:spPr>
          <a:xfrm>
            <a:off x="0" y="0"/>
            <a:ext cx="9143999" cy="5143500"/>
          </a:xfrm>
          <a:prstGeom prst="rect">
            <a:avLst/>
          </a:prstGeom>
          <a:noFill/>
          <a:ln>
            <a:noFill/>
          </a:ln>
        </p:spPr>
      </p:pic>
      <p:sp>
        <p:nvSpPr>
          <p:cNvPr id="47" name="Google Shape;47;p7"/>
          <p:cNvSpPr txBox="1">
            <a:spLocks noGrp="1"/>
          </p:cNvSpPr>
          <p:nvPr>
            <p:ph type="title"/>
          </p:nvPr>
        </p:nvSpPr>
        <p:spPr>
          <a:xfrm>
            <a:off x="5740597" y="3218345"/>
            <a:ext cx="2321700" cy="398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1500">
                <a:latin typeface="Prompt"/>
                <a:ea typeface="Prompt"/>
                <a:cs typeface="Prompt"/>
                <a:sym typeface="Prompt"/>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48" name="Google Shape;48;p7"/>
          <p:cNvSpPr txBox="1">
            <a:spLocks noGrp="1"/>
          </p:cNvSpPr>
          <p:nvPr>
            <p:ph type="subTitle" idx="1"/>
          </p:nvPr>
        </p:nvSpPr>
        <p:spPr>
          <a:xfrm>
            <a:off x="1073400" y="1645600"/>
            <a:ext cx="3843300" cy="2442900"/>
          </a:xfrm>
          <a:prstGeom prst="rect">
            <a:avLst/>
          </a:prstGeom>
        </p:spPr>
        <p:txBody>
          <a:bodyPr spcFirstLastPara="1" wrap="square" lIns="91425" tIns="91425" rIns="91425" bIns="91425" anchor="ctr" anchorCtr="0">
            <a:noAutofit/>
          </a:bodyPr>
          <a:lstStyle>
            <a:lvl1pPr lvl="0" algn="ctr">
              <a:spcBef>
                <a:spcPts val="0"/>
              </a:spcBef>
              <a:spcAft>
                <a:spcPts val="0"/>
              </a:spcAft>
              <a:buSzPts val="1400"/>
              <a:buNone/>
              <a:defRPr sz="1400"/>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endParaRPr/>
          </a:p>
        </p:txBody>
      </p:sp>
      <p:sp>
        <p:nvSpPr>
          <p:cNvPr id="49" name="Google Shape;49;p7"/>
          <p:cNvSpPr txBox="1">
            <a:spLocks noGrp="1"/>
          </p:cNvSpPr>
          <p:nvPr>
            <p:ph type="title" idx="2"/>
          </p:nvPr>
        </p:nvSpPr>
        <p:spPr>
          <a:xfrm>
            <a:off x="5757869" y="3492189"/>
            <a:ext cx="2321700" cy="398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1500" b="0">
                <a:latin typeface="Roboto"/>
                <a:ea typeface="Roboto"/>
                <a:cs typeface="Roboto"/>
                <a:sym typeface="Roboto"/>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gradFill>
          <a:gsLst>
            <a:gs pos="0">
              <a:srgbClr val="000000"/>
            </a:gs>
            <a:gs pos="50000">
              <a:srgbClr val="241441"/>
            </a:gs>
            <a:gs pos="100000">
              <a:srgbClr val="000000"/>
            </a:gs>
          </a:gsLst>
          <a:lin ang="5400700" scaled="0"/>
        </a:gradFill>
        <a:effectLst/>
      </p:bgPr>
    </p:bg>
    <p:spTree>
      <p:nvGrpSpPr>
        <p:cNvPr id="1" name="Shape 52"/>
        <p:cNvGrpSpPr/>
        <p:nvPr/>
      </p:nvGrpSpPr>
      <p:grpSpPr>
        <a:xfrm>
          <a:off x="0" y="0"/>
          <a:ext cx="0" cy="0"/>
          <a:chOff x="0" y="0"/>
          <a:chExt cx="0" cy="0"/>
        </a:xfrm>
      </p:grpSpPr>
      <p:pic>
        <p:nvPicPr>
          <p:cNvPr id="53" name="Google Shape;53;p9"/>
          <p:cNvPicPr preferRelativeResize="0"/>
          <p:nvPr/>
        </p:nvPicPr>
        <p:blipFill>
          <a:blip r:embed="rId2">
            <a:alphaModFix/>
          </a:blip>
          <a:stretch>
            <a:fillRect/>
          </a:stretch>
        </p:blipFill>
        <p:spPr>
          <a:xfrm>
            <a:off x="0" y="0"/>
            <a:ext cx="9143999" cy="5143500"/>
          </a:xfrm>
          <a:prstGeom prst="rect">
            <a:avLst/>
          </a:prstGeom>
          <a:noFill/>
          <a:ln>
            <a:noFill/>
          </a:ln>
        </p:spPr>
      </p:pic>
      <p:sp>
        <p:nvSpPr>
          <p:cNvPr id="54" name="Google Shape;54;p9"/>
          <p:cNvSpPr txBox="1">
            <a:spLocks noGrp="1"/>
          </p:cNvSpPr>
          <p:nvPr>
            <p:ph type="title"/>
          </p:nvPr>
        </p:nvSpPr>
        <p:spPr>
          <a:xfrm>
            <a:off x="385266" y="1987183"/>
            <a:ext cx="3153000" cy="600300"/>
          </a:xfrm>
          <a:prstGeom prst="rect">
            <a:avLst/>
          </a:prstGeom>
        </p:spPr>
        <p:txBody>
          <a:bodyPr spcFirstLastPara="1" wrap="square" lIns="91425" tIns="91425" rIns="91425" bIns="91425" anchor="t" anchorCtr="0">
            <a:noAutofit/>
          </a:bodyPr>
          <a:lstStyle>
            <a:lvl1pPr lvl="0" algn="ctr">
              <a:spcBef>
                <a:spcPts val="0"/>
              </a:spcBef>
              <a:spcAft>
                <a:spcPts val="0"/>
              </a:spcAft>
              <a:buSzPts val="3600"/>
              <a:buNone/>
              <a:defRPr sz="2600">
                <a:latin typeface="Prompt"/>
                <a:ea typeface="Prompt"/>
                <a:cs typeface="Prompt"/>
                <a:sym typeface="Prompt"/>
              </a:defRPr>
            </a:lvl1pPr>
            <a:lvl2pPr lvl="1">
              <a:spcBef>
                <a:spcPts val="0"/>
              </a:spcBef>
              <a:spcAft>
                <a:spcPts val="0"/>
              </a:spcAft>
              <a:buSzPts val="2800"/>
              <a:buNone/>
              <a:defRPr>
                <a:latin typeface="Roboto"/>
                <a:ea typeface="Roboto"/>
                <a:cs typeface="Roboto"/>
                <a:sym typeface="Roboto"/>
              </a:defRPr>
            </a:lvl2pPr>
            <a:lvl3pPr lvl="2">
              <a:spcBef>
                <a:spcPts val="0"/>
              </a:spcBef>
              <a:spcAft>
                <a:spcPts val="0"/>
              </a:spcAft>
              <a:buSzPts val="2800"/>
              <a:buNone/>
              <a:defRPr>
                <a:latin typeface="Roboto"/>
                <a:ea typeface="Roboto"/>
                <a:cs typeface="Roboto"/>
                <a:sym typeface="Roboto"/>
              </a:defRPr>
            </a:lvl3pPr>
            <a:lvl4pPr lvl="3">
              <a:spcBef>
                <a:spcPts val="0"/>
              </a:spcBef>
              <a:spcAft>
                <a:spcPts val="0"/>
              </a:spcAft>
              <a:buSzPts val="2800"/>
              <a:buNone/>
              <a:defRPr>
                <a:latin typeface="Roboto"/>
                <a:ea typeface="Roboto"/>
                <a:cs typeface="Roboto"/>
                <a:sym typeface="Roboto"/>
              </a:defRPr>
            </a:lvl4pPr>
            <a:lvl5pPr lvl="4">
              <a:spcBef>
                <a:spcPts val="0"/>
              </a:spcBef>
              <a:spcAft>
                <a:spcPts val="0"/>
              </a:spcAft>
              <a:buSzPts val="2800"/>
              <a:buNone/>
              <a:defRPr>
                <a:latin typeface="Roboto"/>
                <a:ea typeface="Roboto"/>
                <a:cs typeface="Roboto"/>
                <a:sym typeface="Roboto"/>
              </a:defRPr>
            </a:lvl5pPr>
            <a:lvl6pPr lvl="5">
              <a:spcBef>
                <a:spcPts val="0"/>
              </a:spcBef>
              <a:spcAft>
                <a:spcPts val="0"/>
              </a:spcAft>
              <a:buSzPts val="2800"/>
              <a:buNone/>
              <a:defRPr>
                <a:latin typeface="Roboto"/>
                <a:ea typeface="Roboto"/>
                <a:cs typeface="Roboto"/>
                <a:sym typeface="Roboto"/>
              </a:defRPr>
            </a:lvl6pPr>
            <a:lvl7pPr lvl="6">
              <a:spcBef>
                <a:spcPts val="0"/>
              </a:spcBef>
              <a:spcAft>
                <a:spcPts val="0"/>
              </a:spcAft>
              <a:buSzPts val="2800"/>
              <a:buNone/>
              <a:defRPr>
                <a:latin typeface="Roboto"/>
                <a:ea typeface="Roboto"/>
                <a:cs typeface="Roboto"/>
                <a:sym typeface="Roboto"/>
              </a:defRPr>
            </a:lvl7pPr>
            <a:lvl8pPr lvl="7">
              <a:spcBef>
                <a:spcPts val="0"/>
              </a:spcBef>
              <a:spcAft>
                <a:spcPts val="0"/>
              </a:spcAft>
              <a:buSzPts val="2800"/>
              <a:buNone/>
              <a:defRPr>
                <a:latin typeface="Roboto"/>
                <a:ea typeface="Roboto"/>
                <a:cs typeface="Roboto"/>
                <a:sym typeface="Roboto"/>
              </a:defRPr>
            </a:lvl8pPr>
            <a:lvl9pPr lvl="8">
              <a:spcBef>
                <a:spcPts val="0"/>
              </a:spcBef>
              <a:spcAft>
                <a:spcPts val="0"/>
              </a:spcAft>
              <a:buSzPts val="2800"/>
              <a:buNone/>
              <a:defRPr>
                <a:latin typeface="Roboto"/>
                <a:ea typeface="Roboto"/>
                <a:cs typeface="Roboto"/>
                <a:sym typeface="Roboto"/>
              </a:defRPr>
            </a:lvl9pPr>
          </a:lstStyle>
          <a:p>
            <a:endParaRPr/>
          </a:p>
        </p:txBody>
      </p:sp>
      <p:sp>
        <p:nvSpPr>
          <p:cNvPr id="55" name="Google Shape;55;p9"/>
          <p:cNvSpPr txBox="1">
            <a:spLocks noGrp="1"/>
          </p:cNvSpPr>
          <p:nvPr>
            <p:ph type="subTitle" idx="1"/>
          </p:nvPr>
        </p:nvSpPr>
        <p:spPr>
          <a:xfrm>
            <a:off x="5122878" y="1580250"/>
            <a:ext cx="3005700" cy="2176800"/>
          </a:xfrm>
          <a:prstGeom prst="rect">
            <a:avLst/>
          </a:prstGeom>
        </p:spPr>
        <p:txBody>
          <a:bodyPr spcFirstLastPara="1" wrap="square" lIns="91425" tIns="91425" rIns="91425" bIns="91425" anchor="ctr" anchorCtr="0">
            <a:noAutofit/>
          </a:bodyPr>
          <a:lstStyle>
            <a:lvl1pPr lvl="0" algn="ctr">
              <a:spcBef>
                <a:spcPts val="0"/>
              </a:spcBef>
              <a:spcAft>
                <a:spcPts val="0"/>
              </a:spcAft>
              <a:buSzPts val="1600"/>
              <a:buFont typeface="Open Sans"/>
              <a:buNone/>
              <a:defRPr sz="1400">
                <a:latin typeface="Open Sans"/>
                <a:ea typeface="Open Sans"/>
                <a:cs typeface="Open Sans"/>
                <a:sym typeface="Open Sans"/>
              </a:defRPr>
            </a:lvl1pPr>
            <a:lvl2pPr lvl="1">
              <a:spcBef>
                <a:spcPts val="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6"/>
        <p:cNvGrpSpPr/>
        <p:nvPr/>
      </p:nvGrpSpPr>
      <p:grpSpPr>
        <a:xfrm>
          <a:off x="0" y="0"/>
          <a:ext cx="0" cy="0"/>
          <a:chOff x="0" y="0"/>
          <a:chExt cx="0" cy="0"/>
        </a:xfrm>
      </p:grpSpPr>
      <p:pic>
        <p:nvPicPr>
          <p:cNvPr id="57" name="Google Shape;57;p10"/>
          <p:cNvPicPr preferRelativeResize="0"/>
          <p:nvPr/>
        </p:nvPicPr>
        <p:blipFill>
          <a:blip r:embed="rId2">
            <a:alphaModFix/>
          </a:blip>
          <a:stretch>
            <a:fillRect/>
          </a:stretch>
        </p:blipFill>
        <p:spPr>
          <a:xfrm>
            <a:off x="0" y="0"/>
            <a:ext cx="9143999" cy="5143500"/>
          </a:xfrm>
          <a:prstGeom prst="rect">
            <a:avLst/>
          </a:prstGeom>
          <a:noFill/>
          <a:ln>
            <a:noFill/>
          </a:ln>
        </p:spPr>
      </p:pic>
      <p:sp>
        <p:nvSpPr>
          <p:cNvPr id="58" name="Google Shape;58;p10"/>
          <p:cNvSpPr txBox="1">
            <a:spLocks noGrp="1"/>
          </p:cNvSpPr>
          <p:nvPr>
            <p:ph type="title"/>
          </p:nvPr>
        </p:nvSpPr>
        <p:spPr>
          <a:xfrm>
            <a:off x="2101800" y="2309850"/>
            <a:ext cx="4940400" cy="523800"/>
          </a:xfrm>
          <a:prstGeom prst="rect">
            <a:avLst/>
          </a:prstGeom>
        </p:spPr>
        <p:txBody>
          <a:bodyPr spcFirstLastPara="1" wrap="square" lIns="91425" tIns="91425" rIns="91425" bIns="91425" anchor="ctr" anchorCtr="0">
            <a:noAutofit/>
          </a:bodyPr>
          <a:lstStyle>
            <a:lvl1pPr lvl="0" algn="r">
              <a:spcBef>
                <a:spcPts val="0"/>
              </a:spcBef>
              <a:spcAft>
                <a:spcPts val="0"/>
              </a:spcAft>
              <a:buNone/>
              <a:defRPr sz="1400">
                <a:latin typeface="Open Sans"/>
                <a:ea typeface="Open Sans"/>
                <a:cs typeface="Open Sans"/>
                <a:sym typeface="Open Sans"/>
              </a:defRPr>
            </a:lvl1pPr>
            <a:lvl2pPr lvl="1" algn="r">
              <a:spcBef>
                <a:spcPts val="0"/>
              </a:spcBef>
              <a:spcAft>
                <a:spcPts val="0"/>
              </a:spcAft>
              <a:buNone/>
              <a:defRPr>
                <a:latin typeface="Open Sans"/>
                <a:ea typeface="Open Sans"/>
                <a:cs typeface="Open Sans"/>
                <a:sym typeface="Open Sans"/>
              </a:defRPr>
            </a:lvl2pPr>
            <a:lvl3pPr lvl="2" algn="r">
              <a:spcBef>
                <a:spcPts val="0"/>
              </a:spcBef>
              <a:spcAft>
                <a:spcPts val="0"/>
              </a:spcAft>
              <a:buNone/>
              <a:defRPr>
                <a:latin typeface="Open Sans"/>
                <a:ea typeface="Open Sans"/>
                <a:cs typeface="Open Sans"/>
                <a:sym typeface="Open Sans"/>
              </a:defRPr>
            </a:lvl3pPr>
            <a:lvl4pPr lvl="3" algn="r">
              <a:spcBef>
                <a:spcPts val="0"/>
              </a:spcBef>
              <a:spcAft>
                <a:spcPts val="0"/>
              </a:spcAft>
              <a:buNone/>
              <a:defRPr>
                <a:latin typeface="Open Sans"/>
                <a:ea typeface="Open Sans"/>
                <a:cs typeface="Open Sans"/>
                <a:sym typeface="Open Sans"/>
              </a:defRPr>
            </a:lvl4pPr>
            <a:lvl5pPr lvl="4" algn="r">
              <a:spcBef>
                <a:spcPts val="0"/>
              </a:spcBef>
              <a:spcAft>
                <a:spcPts val="0"/>
              </a:spcAft>
              <a:buNone/>
              <a:defRPr>
                <a:latin typeface="Open Sans"/>
                <a:ea typeface="Open Sans"/>
                <a:cs typeface="Open Sans"/>
                <a:sym typeface="Open Sans"/>
              </a:defRPr>
            </a:lvl5pPr>
            <a:lvl6pPr lvl="5" algn="r">
              <a:spcBef>
                <a:spcPts val="0"/>
              </a:spcBef>
              <a:spcAft>
                <a:spcPts val="0"/>
              </a:spcAft>
              <a:buNone/>
              <a:defRPr>
                <a:latin typeface="Open Sans"/>
                <a:ea typeface="Open Sans"/>
                <a:cs typeface="Open Sans"/>
                <a:sym typeface="Open Sans"/>
              </a:defRPr>
            </a:lvl6pPr>
            <a:lvl7pPr lvl="6" algn="r">
              <a:spcBef>
                <a:spcPts val="0"/>
              </a:spcBef>
              <a:spcAft>
                <a:spcPts val="0"/>
              </a:spcAft>
              <a:buNone/>
              <a:defRPr>
                <a:latin typeface="Open Sans"/>
                <a:ea typeface="Open Sans"/>
                <a:cs typeface="Open Sans"/>
                <a:sym typeface="Open Sans"/>
              </a:defRPr>
            </a:lvl7pPr>
            <a:lvl8pPr lvl="7" algn="r">
              <a:spcBef>
                <a:spcPts val="0"/>
              </a:spcBef>
              <a:spcAft>
                <a:spcPts val="0"/>
              </a:spcAft>
              <a:buNone/>
              <a:defRPr>
                <a:latin typeface="Open Sans"/>
                <a:ea typeface="Open Sans"/>
                <a:cs typeface="Open Sans"/>
                <a:sym typeface="Open Sans"/>
              </a:defRPr>
            </a:lvl8pPr>
            <a:lvl9pPr lvl="8" algn="r">
              <a:spcBef>
                <a:spcPts val="0"/>
              </a:spcBef>
              <a:spcAft>
                <a:spcPts val="0"/>
              </a:spcAft>
              <a:buNone/>
              <a:defRPr>
                <a:latin typeface="Open Sans"/>
                <a:ea typeface="Open Sans"/>
                <a:cs typeface="Open Sans"/>
                <a:sym typeface="Open Sans"/>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Header">
  <p:cSld name="CUSTOM_3">
    <p:spTree>
      <p:nvGrpSpPr>
        <p:cNvPr id="1" name="Shape 64"/>
        <p:cNvGrpSpPr/>
        <p:nvPr/>
      </p:nvGrpSpPr>
      <p:grpSpPr>
        <a:xfrm>
          <a:off x="0" y="0"/>
          <a:ext cx="0" cy="0"/>
          <a:chOff x="0" y="0"/>
          <a:chExt cx="0" cy="0"/>
        </a:xfrm>
      </p:grpSpPr>
      <p:pic>
        <p:nvPicPr>
          <p:cNvPr id="65" name="Google Shape;65;p13"/>
          <p:cNvPicPr preferRelativeResize="0"/>
          <p:nvPr/>
        </p:nvPicPr>
        <p:blipFill>
          <a:blip r:embed="rId2">
            <a:alphaModFix/>
          </a:blip>
          <a:stretch>
            <a:fillRect/>
          </a:stretch>
        </p:blipFill>
        <p:spPr>
          <a:xfrm>
            <a:off x="0" y="0"/>
            <a:ext cx="9143999" cy="5143500"/>
          </a:xfrm>
          <a:prstGeom prst="rect">
            <a:avLst/>
          </a:prstGeom>
          <a:noFill/>
          <a:ln>
            <a:noFill/>
          </a:ln>
        </p:spPr>
      </p:pic>
      <p:sp>
        <p:nvSpPr>
          <p:cNvPr id="66" name="Google Shape;66;p13"/>
          <p:cNvSpPr txBox="1">
            <a:spLocks noGrp="1"/>
          </p:cNvSpPr>
          <p:nvPr>
            <p:ph type="title"/>
          </p:nvPr>
        </p:nvSpPr>
        <p:spPr>
          <a:xfrm>
            <a:off x="2560444" y="2307616"/>
            <a:ext cx="4035900" cy="1190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3000">
                <a:latin typeface="Prompt"/>
                <a:ea typeface="Prompt"/>
                <a:cs typeface="Prompt"/>
                <a:sym typeface="Prompt"/>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7" name="Google Shape;67;p13"/>
          <p:cNvSpPr txBox="1">
            <a:spLocks noGrp="1"/>
          </p:cNvSpPr>
          <p:nvPr>
            <p:ph type="title" idx="2" hasCustomPrompt="1"/>
          </p:nvPr>
        </p:nvSpPr>
        <p:spPr>
          <a:xfrm>
            <a:off x="2944894" y="1208653"/>
            <a:ext cx="3267000" cy="1377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400"/>
              <a:buNone/>
              <a:defRPr sz="9000">
                <a:latin typeface="Prompt"/>
                <a:ea typeface="Prompt"/>
                <a:cs typeface="Prompt"/>
                <a:sym typeface="Prompt"/>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68" name="Google Shape;68;p13"/>
          <p:cNvSpPr txBox="1">
            <a:spLocks noGrp="1"/>
          </p:cNvSpPr>
          <p:nvPr>
            <p:ph type="subTitle" idx="1"/>
          </p:nvPr>
        </p:nvSpPr>
        <p:spPr>
          <a:xfrm>
            <a:off x="2438650" y="3274425"/>
            <a:ext cx="4279500" cy="7107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1600"/>
              <a:buNone/>
              <a:defRPr sz="1400">
                <a:solidFill>
                  <a:schemeClr val="dk1"/>
                </a:solidFill>
              </a:defRPr>
            </a:lvl1pPr>
            <a:lvl2pPr lvl="1">
              <a:spcBef>
                <a:spcPts val="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body">
  <p:cSld name="ONE_COLUMN_TEXT_1_1_2">
    <p:spTree>
      <p:nvGrpSpPr>
        <p:cNvPr id="1" name="Shape 86"/>
        <p:cNvGrpSpPr/>
        <p:nvPr/>
      </p:nvGrpSpPr>
      <p:grpSpPr>
        <a:xfrm>
          <a:off x="0" y="0"/>
          <a:ext cx="0" cy="0"/>
          <a:chOff x="0" y="0"/>
          <a:chExt cx="0" cy="0"/>
        </a:xfrm>
      </p:grpSpPr>
      <p:pic>
        <p:nvPicPr>
          <p:cNvPr id="87" name="Google Shape;87;p17"/>
          <p:cNvPicPr preferRelativeResize="0"/>
          <p:nvPr/>
        </p:nvPicPr>
        <p:blipFill>
          <a:blip r:embed="rId2">
            <a:alphaModFix/>
          </a:blip>
          <a:stretch>
            <a:fillRect/>
          </a:stretch>
        </p:blipFill>
        <p:spPr>
          <a:xfrm>
            <a:off x="0" y="0"/>
            <a:ext cx="9143999" cy="5143500"/>
          </a:xfrm>
          <a:prstGeom prst="rect">
            <a:avLst/>
          </a:prstGeom>
          <a:noFill/>
          <a:ln>
            <a:noFill/>
          </a:ln>
        </p:spPr>
      </p:pic>
      <p:sp>
        <p:nvSpPr>
          <p:cNvPr id="88" name="Google Shape;88;p17"/>
          <p:cNvSpPr txBox="1">
            <a:spLocks noGrp="1"/>
          </p:cNvSpPr>
          <p:nvPr>
            <p:ph type="title"/>
          </p:nvPr>
        </p:nvSpPr>
        <p:spPr>
          <a:xfrm>
            <a:off x="2860350" y="3055083"/>
            <a:ext cx="3423300" cy="526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3000">
                <a:latin typeface="Prompt"/>
                <a:ea typeface="Prompt"/>
                <a:cs typeface="Prompt"/>
                <a:sym typeface="Prompt"/>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89" name="Google Shape;89;p17"/>
          <p:cNvSpPr txBox="1">
            <a:spLocks noGrp="1"/>
          </p:cNvSpPr>
          <p:nvPr>
            <p:ph type="subTitle" idx="1"/>
          </p:nvPr>
        </p:nvSpPr>
        <p:spPr>
          <a:xfrm>
            <a:off x="2816400" y="3623279"/>
            <a:ext cx="3511200" cy="987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1400" b="0">
                <a:latin typeface="Open Sans Light"/>
                <a:ea typeface="Open Sans Light"/>
                <a:cs typeface="Open Sans Light"/>
                <a:sym typeface="Open Sans Light"/>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able of contents">
  <p:cSld name="TITLE_AND_TWO_COLUMNS_1_1">
    <p:spTree>
      <p:nvGrpSpPr>
        <p:cNvPr id="1" name="Shape 100"/>
        <p:cNvGrpSpPr/>
        <p:nvPr/>
      </p:nvGrpSpPr>
      <p:grpSpPr>
        <a:xfrm>
          <a:off x="0" y="0"/>
          <a:ext cx="0" cy="0"/>
          <a:chOff x="0" y="0"/>
          <a:chExt cx="0" cy="0"/>
        </a:xfrm>
      </p:grpSpPr>
      <p:pic>
        <p:nvPicPr>
          <p:cNvPr id="101" name="Google Shape;101;p20"/>
          <p:cNvPicPr preferRelativeResize="0"/>
          <p:nvPr/>
        </p:nvPicPr>
        <p:blipFill>
          <a:blip r:embed="rId2">
            <a:alphaModFix/>
          </a:blip>
          <a:stretch>
            <a:fillRect/>
          </a:stretch>
        </p:blipFill>
        <p:spPr>
          <a:xfrm>
            <a:off x="152400" y="152400"/>
            <a:ext cx="9143999" cy="5143500"/>
          </a:xfrm>
          <a:prstGeom prst="rect">
            <a:avLst/>
          </a:prstGeom>
          <a:noFill/>
          <a:ln>
            <a:noFill/>
          </a:ln>
        </p:spPr>
      </p:pic>
      <p:sp>
        <p:nvSpPr>
          <p:cNvPr id="102" name="Google Shape;102;p20"/>
          <p:cNvSpPr txBox="1">
            <a:spLocks noGrp="1"/>
          </p:cNvSpPr>
          <p:nvPr>
            <p:ph type="title"/>
          </p:nvPr>
        </p:nvSpPr>
        <p:spPr>
          <a:xfrm>
            <a:off x="2503120" y="365242"/>
            <a:ext cx="4137300" cy="5253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sz="3000">
                <a:latin typeface="Prompt"/>
                <a:ea typeface="Prompt"/>
                <a:cs typeface="Prompt"/>
                <a:sym typeface="Prompt"/>
              </a:defRPr>
            </a:lvl1pPr>
            <a:lvl2pPr lvl="1">
              <a:spcBef>
                <a:spcPts val="0"/>
              </a:spcBef>
              <a:spcAft>
                <a:spcPts val="0"/>
              </a:spcAft>
              <a:buSzPts val="2800"/>
              <a:buNone/>
              <a:defRPr>
                <a:latin typeface="Roboto"/>
                <a:ea typeface="Roboto"/>
                <a:cs typeface="Roboto"/>
                <a:sym typeface="Roboto"/>
              </a:defRPr>
            </a:lvl2pPr>
            <a:lvl3pPr lvl="2">
              <a:spcBef>
                <a:spcPts val="0"/>
              </a:spcBef>
              <a:spcAft>
                <a:spcPts val="0"/>
              </a:spcAft>
              <a:buSzPts val="2800"/>
              <a:buNone/>
              <a:defRPr>
                <a:latin typeface="Roboto"/>
                <a:ea typeface="Roboto"/>
                <a:cs typeface="Roboto"/>
                <a:sym typeface="Roboto"/>
              </a:defRPr>
            </a:lvl3pPr>
            <a:lvl4pPr lvl="3">
              <a:spcBef>
                <a:spcPts val="0"/>
              </a:spcBef>
              <a:spcAft>
                <a:spcPts val="0"/>
              </a:spcAft>
              <a:buSzPts val="2800"/>
              <a:buNone/>
              <a:defRPr>
                <a:latin typeface="Roboto"/>
                <a:ea typeface="Roboto"/>
                <a:cs typeface="Roboto"/>
                <a:sym typeface="Roboto"/>
              </a:defRPr>
            </a:lvl4pPr>
            <a:lvl5pPr lvl="4">
              <a:spcBef>
                <a:spcPts val="0"/>
              </a:spcBef>
              <a:spcAft>
                <a:spcPts val="0"/>
              </a:spcAft>
              <a:buSzPts val="2800"/>
              <a:buNone/>
              <a:defRPr>
                <a:latin typeface="Roboto"/>
                <a:ea typeface="Roboto"/>
                <a:cs typeface="Roboto"/>
                <a:sym typeface="Roboto"/>
              </a:defRPr>
            </a:lvl5pPr>
            <a:lvl6pPr lvl="5">
              <a:spcBef>
                <a:spcPts val="0"/>
              </a:spcBef>
              <a:spcAft>
                <a:spcPts val="0"/>
              </a:spcAft>
              <a:buSzPts val="2800"/>
              <a:buNone/>
              <a:defRPr>
                <a:latin typeface="Roboto"/>
                <a:ea typeface="Roboto"/>
                <a:cs typeface="Roboto"/>
                <a:sym typeface="Roboto"/>
              </a:defRPr>
            </a:lvl6pPr>
            <a:lvl7pPr lvl="6">
              <a:spcBef>
                <a:spcPts val="0"/>
              </a:spcBef>
              <a:spcAft>
                <a:spcPts val="0"/>
              </a:spcAft>
              <a:buSzPts val="2800"/>
              <a:buNone/>
              <a:defRPr>
                <a:latin typeface="Roboto"/>
                <a:ea typeface="Roboto"/>
                <a:cs typeface="Roboto"/>
                <a:sym typeface="Roboto"/>
              </a:defRPr>
            </a:lvl7pPr>
            <a:lvl8pPr lvl="7">
              <a:spcBef>
                <a:spcPts val="0"/>
              </a:spcBef>
              <a:spcAft>
                <a:spcPts val="0"/>
              </a:spcAft>
              <a:buSzPts val="2800"/>
              <a:buNone/>
              <a:defRPr>
                <a:latin typeface="Roboto"/>
                <a:ea typeface="Roboto"/>
                <a:cs typeface="Roboto"/>
                <a:sym typeface="Roboto"/>
              </a:defRPr>
            </a:lvl8pPr>
            <a:lvl9pPr lvl="8">
              <a:spcBef>
                <a:spcPts val="0"/>
              </a:spcBef>
              <a:spcAft>
                <a:spcPts val="0"/>
              </a:spcAft>
              <a:buSzPts val="2800"/>
              <a:buNone/>
              <a:defRPr>
                <a:latin typeface="Roboto"/>
                <a:ea typeface="Roboto"/>
                <a:cs typeface="Roboto"/>
                <a:sym typeface="Roboto"/>
              </a:defRPr>
            </a:lvl9pPr>
          </a:lstStyle>
          <a:p>
            <a:endParaRPr/>
          </a:p>
        </p:txBody>
      </p:sp>
      <p:sp>
        <p:nvSpPr>
          <p:cNvPr id="103" name="Google Shape;103;p20"/>
          <p:cNvSpPr txBox="1">
            <a:spLocks noGrp="1"/>
          </p:cNvSpPr>
          <p:nvPr>
            <p:ph type="subTitle" idx="1"/>
          </p:nvPr>
        </p:nvSpPr>
        <p:spPr>
          <a:xfrm>
            <a:off x="725376" y="2980123"/>
            <a:ext cx="1467300" cy="5868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1600"/>
              <a:buNone/>
              <a:defRPr sz="1500" b="1">
                <a:solidFill>
                  <a:schemeClr val="dk1"/>
                </a:solidFill>
                <a:latin typeface="Prompt"/>
                <a:ea typeface="Prompt"/>
                <a:cs typeface="Prompt"/>
                <a:sym typeface="Prompt"/>
              </a:defRPr>
            </a:lvl1pPr>
            <a:lvl2pPr lvl="1">
              <a:spcBef>
                <a:spcPts val="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endParaRPr/>
          </a:p>
        </p:txBody>
      </p:sp>
      <p:sp>
        <p:nvSpPr>
          <p:cNvPr id="104" name="Google Shape;104;p20"/>
          <p:cNvSpPr txBox="1">
            <a:spLocks noGrp="1"/>
          </p:cNvSpPr>
          <p:nvPr>
            <p:ph type="subTitle" idx="2"/>
          </p:nvPr>
        </p:nvSpPr>
        <p:spPr>
          <a:xfrm>
            <a:off x="2823368" y="2980123"/>
            <a:ext cx="1467300" cy="586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1500" b="1">
                <a:solidFill>
                  <a:schemeClr val="dk1"/>
                </a:solidFill>
                <a:latin typeface="Prompt"/>
                <a:ea typeface="Prompt"/>
                <a:cs typeface="Prompt"/>
                <a:sym typeface="Prompt"/>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105" name="Google Shape;105;p20"/>
          <p:cNvSpPr txBox="1">
            <a:spLocks noGrp="1"/>
          </p:cNvSpPr>
          <p:nvPr>
            <p:ph type="subTitle" idx="3"/>
          </p:nvPr>
        </p:nvSpPr>
        <p:spPr>
          <a:xfrm>
            <a:off x="4921384" y="2980123"/>
            <a:ext cx="1467300" cy="586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1500" b="1">
                <a:solidFill>
                  <a:schemeClr val="dk1"/>
                </a:solidFill>
                <a:latin typeface="Prompt"/>
                <a:ea typeface="Prompt"/>
                <a:cs typeface="Prompt"/>
                <a:sym typeface="Prompt"/>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106" name="Google Shape;106;p20"/>
          <p:cNvSpPr txBox="1">
            <a:spLocks noGrp="1"/>
          </p:cNvSpPr>
          <p:nvPr>
            <p:ph type="subTitle" idx="4"/>
          </p:nvPr>
        </p:nvSpPr>
        <p:spPr>
          <a:xfrm>
            <a:off x="6951876" y="2980123"/>
            <a:ext cx="1467300" cy="586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1500" b="1">
                <a:solidFill>
                  <a:schemeClr val="dk1"/>
                </a:solidFill>
                <a:latin typeface="Prompt"/>
                <a:ea typeface="Prompt"/>
                <a:cs typeface="Prompt"/>
                <a:sym typeface="Prompt"/>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107" name="Google Shape;107;p20"/>
          <p:cNvSpPr txBox="1">
            <a:spLocks noGrp="1"/>
          </p:cNvSpPr>
          <p:nvPr>
            <p:ph type="subTitle" idx="5"/>
          </p:nvPr>
        </p:nvSpPr>
        <p:spPr>
          <a:xfrm>
            <a:off x="588749" y="3545498"/>
            <a:ext cx="1807500" cy="757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400">
                <a:solidFill>
                  <a:schemeClr val="dk1"/>
                </a:solidFill>
                <a:latin typeface="Open Sans"/>
                <a:ea typeface="Open Sans"/>
                <a:cs typeface="Open Sans"/>
                <a:sym typeface="Open Sans"/>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108" name="Google Shape;108;p20"/>
          <p:cNvSpPr txBox="1">
            <a:spLocks noGrp="1"/>
          </p:cNvSpPr>
          <p:nvPr>
            <p:ph type="subTitle" idx="6"/>
          </p:nvPr>
        </p:nvSpPr>
        <p:spPr>
          <a:xfrm>
            <a:off x="2686750" y="3545498"/>
            <a:ext cx="1807500" cy="757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400">
                <a:solidFill>
                  <a:schemeClr val="dk1"/>
                </a:solidFill>
                <a:latin typeface="Open Sans"/>
                <a:ea typeface="Open Sans"/>
                <a:cs typeface="Open Sans"/>
                <a:sym typeface="Open Sans"/>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109" name="Google Shape;109;p20"/>
          <p:cNvSpPr txBox="1">
            <a:spLocks noGrp="1"/>
          </p:cNvSpPr>
          <p:nvPr>
            <p:ph type="subTitle" idx="7"/>
          </p:nvPr>
        </p:nvSpPr>
        <p:spPr>
          <a:xfrm>
            <a:off x="4784750" y="3545498"/>
            <a:ext cx="1807500" cy="757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400">
                <a:solidFill>
                  <a:schemeClr val="dk1"/>
                </a:solidFill>
                <a:latin typeface="Open Sans"/>
                <a:ea typeface="Open Sans"/>
                <a:cs typeface="Open Sans"/>
                <a:sym typeface="Open Sans"/>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110" name="Google Shape;110;p20"/>
          <p:cNvSpPr txBox="1">
            <a:spLocks noGrp="1"/>
          </p:cNvSpPr>
          <p:nvPr>
            <p:ph type="subTitle" idx="8"/>
          </p:nvPr>
        </p:nvSpPr>
        <p:spPr>
          <a:xfrm>
            <a:off x="6882749" y="3545498"/>
            <a:ext cx="1672500" cy="757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400">
                <a:solidFill>
                  <a:schemeClr val="dk1"/>
                </a:solidFill>
                <a:latin typeface="Open Sans"/>
                <a:ea typeface="Open Sans"/>
                <a:cs typeface="Open Sans"/>
                <a:sym typeface="Open Sans"/>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111" name="Google Shape;111;p20"/>
          <p:cNvSpPr txBox="1">
            <a:spLocks noGrp="1"/>
          </p:cNvSpPr>
          <p:nvPr>
            <p:ph type="title" idx="9" hasCustomPrompt="1"/>
          </p:nvPr>
        </p:nvSpPr>
        <p:spPr>
          <a:xfrm>
            <a:off x="1031691" y="1883900"/>
            <a:ext cx="867000" cy="525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2600">
                <a:latin typeface="Prompt"/>
                <a:ea typeface="Prompt"/>
                <a:cs typeface="Prompt"/>
                <a:sym typeface="Prompt"/>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r>
              <a:t>xx%</a:t>
            </a:r>
          </a:p>
        </p:txBody>
      </p:sp>
      <p:sp>
        <p:nvSpPr>
          <p:cNvPr id="112" name="Google Shape;112;p20"/>
          <p:cNvSpPr txBox="1">
            <a:spLocks noGrp="1"/>
          </p:cNvSpPr>
          <p:nvPr>
            <p:ph type="title" idx="13" hasCustomPrompt="1"/>
          </p:nvPr>
        </p:nvSpPr>
        <p:spPr>
          <a:xfrm>
            <a:off x="3140168" y="1883900"/>
            <a:ext cx="867000" cy="525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2600">
                <a:latin typeface="Prompt"/>
                <a:ea typeface="Prompt"/>
                <a:cs typeface="Prompt"/>
                <a:sym typeface="Prompt"/>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r>
              <a:t>xx%</a:t>
            </a:r>
          </a:p>
        </p:txBody>
      </p:sp>
      <p:sp>
        <p:nvSpPr>
          <p:cNvPr id="113" name="Google Shape;113;p20"/>
          <p:cNvSpPr txBox="1">
            <a:spLocks noGrp="1"/>
          </p:cNvSpPr>
          <p:nvPr>
            <p:ph type="title" idx="14" hasCustomPrompt="1"/>
          </p:nvPr>
        </p:nvSpPr>
        <p:spPr>
          <a:xfrm>
            <a:off x="5221048" y="1883900"/>
            <a:ext cx="867000" cy="525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2600">
                <a:latin typeface="Prompt"/>
                <a:ea typeface="Prompt"/>
                <a:cs typeface="Prompt"/>
                <a:sym typeface="Prompt"/>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r>
              <a:t>xx%</a:t>
            </a:r>
          </a:p>
        </p:txBody>
      </p:sp>
      <p:sp>
        <p:nvSpPr>
          <p:cNvPr id="114" name="Google Shape;114;p20"/>
          <p:cNvSpPr txBox="1">
            <a:spLocks noGrp="1"/>
          </p:cNvSpPr>
          <p:nvPr>
            <p:ph type="title" idx="15" hasCustomPrompt="1"/>
          </p:nvPr>
        </p:nvSpPr>
        <p:spPr>
          <a:xfrm>
            <a:off x="7259284" y="1883900"/>
            <a:ext cx="867000" cy="525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2600">
                <a:latin typeface="Prompt"/>
                <a:ea typeface="Prompt"/>
                <a:cs typeface="Prompt"/>
                <a:sym typeface="Prompt"/>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r>
              <a:t>xx%</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rgbClr val="000000"/>
            </a:gs>
            <a:gs pos="50000">
              <a:srgbClr val="241441"/>
            </a:gs>
            <a:gs pos="100000">
              <a:srgbClr val="000000"/>
            </a:gs>
          </a:gsLst>
          <a:lin ang="5400700"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rgbClr val="FFFFFF"/>
              </a:buClr>
              <a:buSzPts val="3600"/>
              <a:buFont typeface="Oswald"/>
              <a:buNone/>
              <a:defRPr sz="3600" b="1">
                <a:solidFill>
                  <a:srgbClr val="FFFFFF"/>
                </a:solidFill>
                <a:latin typeface="Oswald"/>
                <a:ea typeface="Oswald"/>
                <a:cs typeface="Oswald"/>
                <a:sym typeface="Oswald"/>
              </a:defRPr>
            </a:lvl1pPr>
            <a:lvl2pPr lvl="1">
              <a:spcBef>
                <a:spcPts val="0"/>
              </a:spcBef>
              <a:spcAft>
                <a:spcPts val="0"/>
              </a:spcAft>
              <a:buClr>
                <a:srgbClr val="FFFFFF"/>
              </a:buClr>
              <a:buSzPts val="2800"/>
              <a:buNone/>
              <a:defRPr sz="2800">
                <a:solidFill>
                  <a:srgbClr val="FFFFFF"/>
                </a:solidFill>
              </a:defRPr>
            </a:lvl2pPr>
            <a:lvl3pPr lvl="2">
              <a:spcBef>
                <a:spcPts val="0"/>
              </a:spcBef>
              <a:spcAft>
                <a:spcPts val="0"/>
              </a:spcAft>
              <a:buClr>
                <a:srgbClr val="FFFFFF"/>
              </a:buClr>
              <a:buSzPts val="2800"/>
              <a:buNone/>
              <a:defRPr sz="2800">
                <a:solidFill>
                  <a:srgbClr val="FFFFFF"/>
                </a:solidFill>
              </a:defRPr>
            </a:lvl3pPr>
            <a:lvl4pPr lvl="3">
              <a:spcBef>
                <a:spcPts val="0"/>
              </a:spcBef>
              <a:spcAft>
                <a:spcPts val="0"/>
              </a:spcAft>
              <a:buClr>
                <a:srgbClr val="FFFFFF"/>
              </a:buClr>
              <a:buSzPts val="2800"/>
              <a:buNone/>
              <a:defRPr sz="2800">
                <a:solidFill>
                  <a:srgbClr val="FFFFFF"/>
                </a:solidFill>
              </a:defRPr>
            </a:lvl4pPr>
            <a:lvl5pPr lvl="4">
              <a:spcBef>
                <a:spcPts val="0"/>
              </a:spcBef>
              <a:spcAft>
                <a:spcPts val="0"/>
              </a:spcAft>
              <a:buClr>
                <a:srgbClr val="FFFFFF"/>
              </a:buClr>
              <a:buSzPts val="2800"/>
              <a:buNone/>
              <a:defRPr sz="2800">
                <a:solidFill>
                  <a:srgbClr val="FFFFFF"/>
                </a:solidFill>
              </a:defRPr>
            </a:lvl5pPr>
            <a:lvl6pPr lvl="5">
              <a:spcBef>
                <a:spcPts val="0"/>
              </a:spcBef>
              <a:spcAft>
                <a:spcPts val="0"/>
              </a:spcAft>
              <a:buClr>
                <a:srgbClr val="FFFFFF"/>
              </a:buClr>
              <a:buSzPts val="2800"/>
              <a:buNone/>
              <a:defRPr sz="2800">
                <a:solidFill>
                  <a:srgbClr val="FFFFFF"/>
                </a:solidFill>
              </a:defRPr>
            </a:lvl6pPr>
            <a:lvl7pPr lvl="6">
              <a:spcBef>
                <a:spcPts val="0"/>
              </a:spcBef>
              <a:spcAft>
                <a:spcPts val="0"/>
              </a:spcAft>
              <a:buClr>
                <a:srgbClr val="FFFFFF"/>
              </a:buClr>
              <a:buSzPts val="2800"/>
              <a:buNone/>
              <a:defRPr sz="2800">
                <a:solidFill>
                  <a:srgbClr val="FFFFFF"/>
                </a:solidFill>
              </a:defRPr>
            </a:lvl7pPr>
            <a:lvl8pPr lvl="7">
              <a:spcBef>
                <a:spcPts val="0"/>
              </a:spcBef>
              <a:spcAft>
                <a:spcPts val="0"/>
              </a:spcAft>
              <a:buClr>
                <a:srgbClr val="FFFFFF"/>
              </a:buClr>
              <a:buSzPts val="2800"/>
              <a:buNone/>
              <a:defRPr sz="2800">
                <a:solidFill>
                  <a:srgbClr val="FFFFFF"/>
                </a:solidFill>
              </a:defRPr>
            </a:lvl8pPr>
            <a:lvl9pPr lvl="8">
              <a:spcBef>
                <a:spcPts val="0"/>
              </a:spcBef>
              <a:spcAft>
                <a:spcPts val="0"/>
              </a:spcAft>
              <a:buClr>
                <a:srgbClr val="FFFFFF"/>
              </a:buClr>
              <a:buSzPts val="2800"/>
              <a:buNone/>
              <a:defRPr sz="2800">
                <a:solidFill>
                  <a:srgbClr val="FFFFFF"/>
                </a:solidFill>
              </a:defRPr>
            </a:lvl9pPr>
          </a:lstStyle>
          <a:p>
            <a:endParaRPr/>
          </a:p>
        </p:txBody>
      </p:sp>
      <p:sp>
        <p:nvSpPr>
          <p:cNvPr id="7" name="Google Shape;7;p1"/>
          <p:cNvSpPr txBox="1">
            <a:spLocks noGrp="1"/>
          </p:cNvSpPr>
          <p:nvPr>
            <p:ph type="body" idx="1"/>
          </p:nvPr>
        </p:nvSpPr>
        <p:spPr>
          <a:xfrm>
            <a:off x="311700" y="1152475"/>
            <a:ext cx="6188100" cy="3416400"/>
          </a:xfrm>
          <a:prstGeom prst="rect">
            <a:avLst/>
          </a:prstGeom>
          <a:noFill/>
          <a:ln>
            <a:noFill/>
          </a:ln>
        </p:spPr>
        <p:txBody>
          <a:bodyPr spcFirstLastPara="1" wrap="square" lIns="91425" tIns="91425" rIns="91425" bIns="91425" anchor="t" anchorCtr="0">
            <a:noAutofit/>
          </a:bodyPr>
          <a:lstStyle>
            <a:lvl1pPr marL="457200" lvl="0" indent="-330200" rtl="0">
              <a:lnSpc>
                <a:spcPct val="115000"/>
              </a:lnSpc>
              <a:spcBef>
                <a:spcPts val="0"/>
              </a:spcBef>
              <a:spcAft>
                <a:spcPts val="0"/>
              </a:spcAft>
              <a:buClr>
                <a:srgbClr val="FFFFFF"/>
              </a:buClr>
              <a:buSzPts val="1600"/>
              <a:buFont typeface="Roboto"/>
              <a:buChar char="●"/>
              <a:defRPr sz="1600">
                <a:solidFill>
                  <a:srgbClr val="FFFFFF"/>
                </a:solidFill>
                <a:latin typeface="Roboto"/>
                <a:ea typeface="Roboto"/>
                <a:cs typeface="Roboto"/>
                <a:sym typeface="Roboto"/>
              </a:defRPr>
            </a:lvl1pPr>
            <a:lvl2pPr marL="914400" lvl="1" indent="-317500" rtl="0">
              <a:lnSpc>
                <a:spcPct val="115000"/>
              </a:lnSpc>
              <a:spcBef>
                <a:spcPts val="1600"/>
              </a:spcBef>
              <a:spcAft>
                <a:spcPts val="0"/>
              </a:spcAft>
              <a:buClr>
                <a:srgbClr val="FFFFFF"/>
              </a:buClr>
              <a:buSzPts val="1400"/>
              <a:buFont typeface="Roboto"/>
              <a:buChar char="○"/>
              <a:defRPr>
                <a:solidFill>
                  <a:srgbClr val="FFFFFF"/>
                </a:solidFill>
                <a:latin typeface="Roboto"/>
                <a:ea typeface="Roboto"/>
                <a:cs typeface="Roboto"/>
                <a:sym typeface="Roboto"/>
              </a:defRPr>
            </a:lvl2pPr>
            <a:lvl3pPr marL="1371600" lvl="2" indent="-317500" rtl="0">
              <a:lnSpc>
                <a:spcPct val="115000"/>
              </a:lnSpc>
              <a:spcBef>
                <a:spcPts val="1600"/>
              </a:spcBef>
              <a:spcAft>
                <a:spcPts val="0"/>
              </a:spcAft>
              <a:buClr>
                <a:srgbClr val="FFFFFF"/>
              </a:buClr>
              <a:buSzPts val="1400"/>
              <a:buFont typeface="Roboto"/>
              <a:buChar char="■"/>
              <a:defRPr>
                <a:solidFill>
                  <a:srgbClr val="FFFFFF"/>
                </a:solidFill>
                <a:latin typeface="Roboto"/>
                <a:ea typeface="Roboto"/>
                <a:cs typeface="Roboto"/>
                <a:sym typeface="Roboto"/>
              </a:defRPr>
            </a:lvl3pPr>
            <a:lvl4pPr marL="1828800" lvl="3" indent="-317500" rtl="0">
              <a:lnSpc>
                <a:spcPct val="115000"/>
              </a:lnSpc>
              <a:spcBef>
                <a:spcPts val="1600"/>
              </a:spcBef>
              <a:spcAft>
                <a:spcPts val="0"/>
              </a:spcAft>
              <a:buClr>
                <a:srgbClr val="FFFFFF"/>
              </a:buClr>
              <a:buSzPts val="1400"/>
              <a:buFont typeface="Roboto"/>
              <a:buChar char="●"/>
              <a:defRPr>
                <a:solidFill>
                  <a:srgbClr val="FFFFFF"/>
                </a:solidFill>
                <a:latin typeface="Roboto"/>
                <a:ea typeface="Roboto"/>
                <a:cs typeface="Roboto"/>
                <a:sym typeface="Roboto"/>
              </a:defRPr>
            </a:lvl4pPr>
            <a:lvl5pPr marL="2286000" lvl="4" indent="-317500" rtl="0">
              <a:lnSpc>
                <a:spcPct val="115000"/>
              </a:lnSpc>
              <a:spcBef>
                <a:spcPts val="1600"/>
              </a:spcBef>
              <a:spcAft>
                <a:spcPts val="0"/>
              </a:spcAft>
              <a:buClr>
                <a:srgbClr val="FFFFFF"/>
              </a:buClr>
              <a:buSzPts val="1400"/>
              <a:buFont typeface="Roboto"/>
              <a:buChar char="○"/>
              <a:defRPr>
                <a:solidFill>
                  <a:srgbClr val="FFFFFF"/>
                </a:solidFill>
                <a:latin typeface="Roboto"/>
                <a:ea typeface="Roboto"/>
                <a:cs typeface="Roboto"/>
                <a:sym typeface="Roboto"/>
              </a:defRPr>
            </a:lvl5pPr>
            <a:lvl6pPr marL="2743200" lvl="5" indent="-317500" rtl="0">
              <a:lnSpc>
                <a:spcPct val="115000"/>
              </a:lnSpc>
              <a:spcBef>
                <a:spcPts val="1600"/>
              </a:spcBef>
              <a:spcAft>
                <a:spcPts val="0"/>
              </a:spcAft>
              <a:buClr>
                <a:srgbClr val="FFFFFF"/>
              </a:buClr>
              <a:buSzPts val="1400"/>
              <a:buFont typeface="Roboto"/>
              <a:buChar char="■"/>
              <a:defRPr>
                <a:solidFill>
                  <a:srgbClr val="FFFFFF"/>
                </a:solidFill>
                <a:latin typeface="Roboto"/>
                <a:ea typeface="Roboto"/>
                <a:cs typeface="Roboto"/>
                <a:sym typeface="Roboto"/>
              </a:defRPr>
            </a:lvl6pPr>
            <a:lvl7pPr marL="3200400" lvl="6" indent="-317500" rtl="0">
              <a:lnSpc>
                <a:spcPct val="115000"/>
              </a:lnSpc>
              <a:spcBef>
                <a:spcPts val="1600"/>
              </a:spcBef>
              <a:spcAft>
                <a:spcPts val="0"/>
              </a:spcAft>
              <a:buClr>
                <a:srgbClr val="FFFFFF"/>
              </a:buClr>
              <a:buSzPts val="1400"/>
              <a:buFont typeface="Roboto"/>
              <a:buChar char="●"/>
              <a:defRPr>
                <a:solidFill>
                  <a:srgbClr val="FFFFFF"/>
                </a:solidFill>
                <a:latin typeface="Roboto"/>
                <a:ea typeface="Roboto"/>
                <a:cs typeface="Roboto"/>
                <a:sym typeface="Roboto"/>
              </a:defRPr>
            </a:lvl7pPr>
            <a:lvl8pPr marL="3657600" lvl="7" indent="-317500" rtl="0">
              <a:lnSpc>
                <a:spcPct val="115000"/>
              </a:lnSpc>
              <a:spcBef>
                <a:spcPts val="1600"/>
              </a:spcBef>
              <a:spcAft>
                <a:spcPts val="0"/>
              </a:spcAft>
              <a:buClr>
                <a:srgbClr val="FFFFFF"/>
              </a:buClr>
              <a:buSzPts val="1400"/>
              <a:buFont typeface="Roboto"/>
              <a:buChar char="○"/>
              <a:defRPr>
                <a:solidFill>
                  <a:srgbClr val="FFFFFF"/>
                </a:solidFill>
                <a:latin typeface="Roboto"/>
                <a:ea typeface="Roboto"/>
                <a:cs typeface="Roboto"/>
                <a:sym typeface="Roboto"/>
              </a:defRPr>
            </a:lvl8pPr>
            <a:lvl9pPr marL="4114800" lvl="8" indent="-317500" rtl="0">
              <a:lnSpc>
                <a:spcPct val="115000"/>
              </a:lnSpc>
              <a:spcBef>
                <a:spcPts val="1600"/>
              </a:spcBef>
              <a:spcAft>
                <a:spcPts val="1600"/>
              </a:spcAft>
              <a:buClr>
                <a:srgbClr val="FFFFFF"/>
              </a:buClr>
              <a:buSzPts val="1400"/>
              <a:buFont typeface="Roboto"/>
              <a:buChar char="■"/>
              <a:defRPr>
                <a:solidFill>
                  <a:srgbClr val="FFFFFF"/>
                </a:solidFill>
                <a:latin typeface="Roboto"/>
                <a:ea typeface="Roboto"/>
                <a:cs typeface="Roboto"/>
                <a:sym typeface="Robo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3" r:id="rId4"/>
    <p:sldLayoutId id="2147483655" r:id="rId5"/>
    <p:sldLayoutId id="2147483656" r:id="rId6"/>
    <p:sldLayoutId id="2147483659" r:id="rId7"/>
    <p:sldLayoutId id="2147483663" r:id="rId8"/>
    <p:sldLayoutId id="2147483666" r:id="rId9"/>
    <p:sldLayoutId id="2147483672" r:id="rId10"/>
    <p:sldLayoutId id="2147483674" r:id="rId11"/>
    <p:sldLayoutId id="2147483678" r:id="rId12"/>
    <p:sldLayoutId id="2147483679" r:id="rId13"/>
    <p:sldLayoutId id="2147483680" r:id="rId14"/>
    <p:sldLayoutId id="2147483681" r:id="rId15"/>
    <p:sldLayoutId id="2147483682" r:id="rId16"/>
    <p:sldLayoutId id="2147483683" r:id="rId17"/>
    <p:sldLayoutId id="2147483684" r:id="rId18"/>
    <p:sldLayoutId id="2147483685" r:id="rId19"/>
    <p:sldLayoutId id="2147483686" r:id="rId20"/>
    <p:sldLayoutId id="2147483687" r:id="rId2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10.xml"/><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14.xml"/><Relationship Id="rId5" Type="http://schemas.openxmlformats.org/officeDocument/2006/relationships/image" Target="../media/image12.png"/><Relationship Id="rId4" Type="http://schemas.openxmlformats.org/officeDocument/2006/relationships/image" Target="../media/image11.png"/></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5.xml"/><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1.xml"/><Relationship Id="rId1" Type="http://schemas.openxmlformats.org/officeDocument/2006/relationships/slideLayout" Target="../slideLayouts/slideLayout10.xml"/><Relationship Id="rId4" Type="http://schemas.openxmlformats.org/officeDocument/2006/relationships/image" Target="../media/image27.png"/></Relationships>
</file>

<file path=ppt/slides/_rels/slide4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2.xml"/><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37.xml"/><Relationship Id="rId1" Type="http://schemas.openxmlformats.org/officeDocument/2006/relationships/slideLayout" Target="../slideLayouts/slideLayout10.xml"/></Relationships>
</file>

<file path=ppt/slides/_rels/slide49.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36.gif"/><Relationship Id="rId2" Type="http://schemas.openxmlformats.org/officeDocument/2006/relationships/image" Target="../media/image35.gif"/><Relationship Id="rId1" Type="http://schemas.openxmlformats.org/officeDocument/2006/relationships/slideLayout" Target="../slideLayouts/slideLayout4.xml"/><Relationship Id="rId5" Type="http://schemas.openxmlformats.org/officeDocument/2006/relationships/image" Target="../media/image38.gif"/><Relationship Id="rId4" Type="http://schemas.openxmlformats.org/officeDocument/2006/relationships/image" Target="../media/image37.gif"/></Relationships>
</file>

<file path=ppt/slides/_rels/slide51.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39.xml"/><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40.xml"/><Relationship Id="rId1" Type="http://schemas.openxmlformats.org/officeDocument/2006/relationships/slideLayout" Target="../slideLayouts/slideLayout13.xml"/><Relationship Id="rId4" Type="http://schemas.openxmlformats.org/officeDocument/2006/relationships/image" Target="../media/image41.jpe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4.xml"/></Relationships>
</file>

<file path=ppt/slides/_rels/slide54.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42.xml"/><Relationship Id="rId1" Type="http://schemas.openxmlformats.org/officeDocument/2006/relationships/slideLayout" Target="../slideLayouts/slideLayout15.xml"/></Relationships>
</file>

<file path=ppt/slides/_rels/slide55.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notesSlide" Target="../notesSlides/notesSlide43.xml"/><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5.xml"/><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47.xml"/><Relationship Id="rId1" Type="http://schemas.openxmlformats.org/officeDocument/2006/relationships/slideLayout" Target="../slideLayouts/slideLayout16.xml"/><Relationship Id="rId4" Type="http://schemas.openxmlformats.org/officeDocument/2006/relationships/image" Target="../media/image49.jpeg"/></Relationships>
</file>

<file path=ppt/slides/_rels/slide61.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48.xml"/><Relationship Id="rId1" Type="http://schemas.openxmlformats.org/officeDocument/2006/relationships/slideLayout" Target="../slideLayouts/slideLayout17.xml"/><Relationship Id="rId4" Type="http://schemas.openxmlformats.org/officeDocument/2006/relationships/image" Target="../media/image51.png"/></Relationships>
</file>

<file path=ppt/slides/_rels/slide62.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49.xml"/><Relationship Id="rId1" Type="http://schemas.openxmlformats.org/officeDocument/2006/relationships/slideLayout" Target="../slideLayouts/slideLayout18.xml"/><Relationship Id="rId4" Type="http://schemas.openxmlformats.org/officeDocument/2006/relationships/image" Target="../media/image53.png"/></Relationships>
</file>

<file path=ppt/slides/_rels/slide63.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50.xml"/><Relationship Id="rId1" Type="http://schemas.openxmlformats.org/officeDocument/2006/relationships/slideLayout" Target="../slideLayouts/slideLayout13.xml"/><Relationship Id="rId4" Type="http://schemas.openxmlformats.org/officeDocument/2006/relationships/image" Target="../media/image55.jpeg"/></Relationships>
</file>

<file path=ppt/slides/_rels/slide6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1.xml"/><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2.xml"/><Relationship Id="rId1" Type="http://schemas.openxmlformats.org/officeDocument/2006/relationships/slideLayout" Target="../slideLayouts/slideLayout19.xml"/></Relationships>
</file>

<file path=ppt/slides/_rels/slide66.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53.xml"/><Relationship Id="rId1" Type="http://schemas.openxmlformats.org/officeDocument/2006/relationships/slideLayout" Target="../slideLayouts/slideLayout20.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1.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5.xml"/><Relationship Id="rId1" Type="http://schemas.openxmlformats.org/officeDocument/2006/relationships/slideLayout" Target="../slideLayouts/slideLayout2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6.xml"/><Relationship Id="rId1" Type="http://schemas.openxmlformats.org/officeDocument/2006/relationships/slideLayout" Target="../slideLayouts/slideLayout21.xml"/></Relationships>
</file>

<file path=ppt/slides/_rels/slide7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7.xml"/><Relationship Id="rId1" Type="http://schemas.openxmlformats.org/officeDocument/2006/relationships/slideLayout" Target="../slideLayouts/slideLayout21.xml"/></Relationships>
</file>

<file path=ppt/slides/_rels/slide7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8.xml"/><Relationship Id="rId1" Type="http://schemas.openxmlformats.org/officeDocument/2006/relationships/slideLayout" Target="../slideLayouts/slideLayout21.xml"/></Relationships>
</file>

<file path=ppt/slides/_rels/slide7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9.xml"/><Relationship Id="rId1" Type="http://schemas.openxmlformats.org/officeDocument/2006/relationships/slideLayout" Target="../slideLayouts/slideLayout21.xml"/></Relationships>
</file>

<file path=ppt/slides/_rels/slide7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60.xml"/><Relationship Id="rId1" Type="http://schemas.openxmlformats.org/officeDocument/2006/relationships/slideLayout" Target="../slideLayouts/slideLayout21.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1.xml"/></Relationships>
</file>

<file path=ppt/slides/_rels/slide8.xml.rels><?xml version="1.0" encoding="UTF-8" standalone="yes"?>
<Relationships xmlns="http://schemas.openxmlformats.org/package/2006/relationships"><Relationship Id="rId3" Type="http://schemas.openxmlformats.org/officeDocument/2006/relationships/hyperlink" Target="https://fr.wikipedia.org/wiki/Machine_%C3%A9lectrique" TargetMode="External"/><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218" name="Google Shape;218;p32"/>
          <p:cNvSpPr/>
          <p:nvPr/>
        </p:nvSpPr>
        <p:spPr>
          <a:xfrm>
            <a:off x="1757500" y="1392798"/>
            <a:ext cx="5648755" cy="236626"/>
          </a:xfrm>
          <a:custGeom>
            <a:avLst/>
            <a:gdLst/>
            <a:ahLst/>
            <a:cxnLst/>
            <a:rect l="l" t="t" r="r" b="b"/>
            <a:pathLst>
              <a:path w="154591" h="7847" fill="none" extrusionOk="0">
                <a:moveTo>
                  <a:pt x="0" y="1"/>
                </a:moveTo>
                <a:lnTo>
                  <a:pt x="7513" y="6954"/>
                </a:lnTo>
                <a:cubicBezTo>
                  <a:pt x="8156" y="7490"/>
                  <a:pt x="8954" y="7799"/>
                  <a:pt x="9787" y="7847"/>
                </a:cubicBezTo>
                <a:lnTo>
                  <a:pt x="144816" y="7847"/>
                </a:lnTo>
                <a:cubicBezTo>
                  <a:pt x="145649" y="7799"/>
                  <a:pt x="146435" y="7490"/>
                  <a:pt x="147078" y="6954"/>
                </a:cubicBezTo>
                <a:lnTo>
                  <a:pt x="154591" y="1"/>
                </a:lnTo>
              </a:path>
            </a:pathLst>
          </a:custGeom>
          <a:noFill/>
          <a:ln w="28575" cap="rnd" cmpd="sng">
            <a:solidFill>
              <a:srgbClr val="81F5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32"/>
          <p:cNvSpPr/>
          <p:nvPr/>
        </p:nvSpPr>
        <p:spPr>
          <a:xfrm>
            <a:off x="542476" y="3387502"/>
            <a:ext cx="8063318" cy="1626802"/>
          </a:xfrm>
          <a:custGeom>
            <a:avLst/>
            <a:gdLst/>
            <a:ahLst/>
            <a:cxnLst/>
            <a:rect l="l" t="t" r="r" b="b"/>
            <a:pathLst>
              <a:path w="220671" h="53948" fill="none" extrusionOk="0">
                <a:moveTo>
                  <a:pt x="210943" y="1"/>
                </a:moveTo>
                <a:lnTo>
                  <a:pt x="210943" y="18086"/>
                </a:lnTo>
                <a:cubicBezTo>
                  <a:pt x="210955" y="18456"/>
                  <a:pt x="211110" y="18813"/>
                  <a:pt x="211360" y="19098"/>
                </a:cubicBezTo>
                <a:lnTo>
                  <a:pt x="220254" y="27754"/>
                </a:lnTo>
                <a:cubicBezTo>
                  <a:pt x="220504" y="28028"/>
                  <a:pt x="220659" y="28385"/>
                  <a:pt x="220671" y="28766"/>
                </a:cubicBezTo>
                <a:lnTo>
                  <a:pt x="220671" y="41113"/>
                </a:lnTo>
                <a:cubicBezTo>
                  <a:pt x="220659" y="41494"/>
                  <a:pt x="220504" y="41839"/>
                  <a:pt x="220242" y="42113"/>
                </a:cubicBezTo>
                <a:lnTo>
                  <a:pt x="207883" y="53543"/>
                </a:lnTo>
                <a:cubicBezTo>
                  <a:pt x="207598" y="53781"/>
                  <a:pt x="207229" y="53924"/>
                  <a:pt x="206859" y="53948"/>
                </a:cubicBezTo>
                <a:lnTo>
                  <a:pt x="138244" y="53948"/>
                </a:lnTo>
                <a:cubicBezTo>
                  <a:pt x="137863" y="53924"/>
                  <a:pt x="137494" y="53781"/>
                  <a:pt x="137208" y="53543"/>
                </a:cubicBezTo>
                <a:lnTo>
                  <a:pt x="128469" y="45387"/>
                </a:lnTo>
                <a:cubicBezTo>
                  <a:pt x="128171" y="45149"/>
                  <a:pt x="127814" y="45006"/>
                  <a:pt x="127433" y="44983"/>
                </a:cubicBezTo>
                <a:lnTo>
                  <a:pt x="93250" y="44983"/>
                </a:lnTo>
                <a:cubicBezTo>
                  <a:pt x="92869" y="45006"/>
                  <a:pt x="92500" y="45149"/>
                  <a:pt x="92214" y="45387"/>
                </a:cubicBezTo>
                <a:lnTo>
                  <a:pt x="83475" y="53543"/>
                </a:lnTo>
                <a:cubicBezTo>
                  <a:pt x="83177" y="53781"/>
                  <a:pt x="82820" y="53924"/>
                  <a:pt x="82439" y="53948"/>
                </a:cubicBezTo>
                <a:lnTo>
                  <a:pt x="13823" y="53948"/>
                </a:lnTo>
                <a:cubicBezTo>
                  <a:pt x="13442" y="53924"/>
                  <a:pt x="13085" y="53781"/>
                  <a:pt x="12788" y="53543"/>
                </a:cubicBezTo>
                <a:lnTo>
                  <a:pt x="441" y="42113"/>
                </a:lnTo>
                <a:cubicBezTo>
                  <a:pt x="179" y="41839"/>
                  <a:pt x="24" y="41494"/>
                  <a:pt x="0" y="41113"/>
                </a:cubicBezTo>
                <a:lnTo>
                  <a:pt x="0" y="28766"/>
                </a:lnTo>
                <a:cubicBezTo>
                  <a:pt x="24" y="28385"/>
                  <a:pt x="167" y="28028"/>
                  <a:pt x="429" y="27754"/>
                </a:cubicBezTo>
                <a:lnTo>
                  <a:pt x="9323" y="19098"/>
                </a:lnTo>
                <a:cubicBezTo>
                  <a:pt x="9573" y="18813"/>
                  <a:pt x="9728" y="18456"/>
                  <a:pt x="9752" y="18086"/>
                </a:cubicBezTo>
                <a:lnTo>
                  <a:pt x="9752" y="1"/>
                </a:lnTo>
              </a:path>
            </a:pathLst>
          </a:custGeom>
          <a:noFill/>
          <a:ln w="28575" cap="flat" cmpd="sng">
            <a:solidFill>
              <a:srgbClr val="5ED2F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32"/>
          <p:cNvSpPr/>
          <p:nvPr/>
        </p:nvSpPr>
        <p:spPr>
          <a:xfrm>
            <a:off x="1757500" y="3366762"/>
            <a:ext cx="5648755" cy="236626"/>
          </a:xfrm>
          <a:custGeom>
            <a:avLst/>
            <a:gdLst/>
            <a:ahLst/>
            <a:cxnLst/>
            <a:rect l="l" t="t" r="r" b="b"/>
            <a:pathLst>
              <a:path w="154591" h="7847" fill="none" extrusionOk="0">
                <a:moveTo>
                  <a:pt x="0" y="7847"/>
                </a:moveTo>
                <a:lnTo>
                  <a:pt x="7513" y="893"/>
                </a:lnTo>
                <a:cubicBezTo>
                  <a:pt x="8156" y="358"/>
                  <a:pt x="8954" y="48"/>
                  <a:pt x="9787" y="0"/>
                </a:cubicBezTo>
                <a:lnTo>
                  <a:pt x="144816" y="0"/>
                </a:lnTo>
                <a:cubicBezTo>
                  <a:pt x="145649" y="48"/>
                  <a:pt x="146435" y="358"/>
                  <a:pt x="147078" y="893"/>
                </a:cubicBezTo>
                <a:lnTo>
                  <a:pt x="154591" y="7847"/>
                </a:lnTo>
              </a:path>
            </a:pathLst>
          </a:custGeom>
          <a:noFill/>
          <a:ln w="28575" cap="rnd" cmpd="sng">
            <a:solidFill>
              <a:srgbClr val="81F5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2" name="Google Shape;252;p32"/>
          <p:cNvGrpSpPr/>
          <p:nvPr/>
        </p:nvGrpSpPr>
        <p:grpSpPr>
          <a:xfrm>
            <a:off x="6086057" y="4299942"/>
            <a:ext cx="359947" cy="127116"/>
            <a:chOff x="6476503" y="3544125"/>
            <a:chExt cx="359947" cy="127116"/>
          </a:xfrm>
        </p:grpSpPr>
        <p:sp>
          <p:nvSpPr>
            <p:cNvPr id="253" name="Google Shape;253;p32"/>
            <p:cNvSpPr/>
            <p:nvPr/>
          </p:nvSpPr>
          <p:spPr>
            <a:xfrm>
              <a:off x="6476503" y="3544125"/>
              <a:ext cx="73280" cy="127116"/>
            </a:xfrm>
            <a:custGeom>
              <a:avLst/>
              <a:gdLst/>
              <a:ahLst/>
              <a:cxnLst/>
              <a:rect l="l" t="t" r="r" b="b"/>
              <a:pathLst>
                <a:path w="2657" h="4609" fill="none" extrusionOk="0">
                  <a:moveTo>
                    <a:pt x="1" y="4609"/>
                  </a:moveTo>
                  <a:lnTo>
                    <a:pt x="2656" y="2299"/>
                  </a:lnTo>
                  <a:lnTo>
                    <a:pt x="1" y="1"/>
                  </a:lnTo>
                </a:path>
              </a:pathLst>
            </a:custGeom>
            <a:noFill/>
            <a:ln w="381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32"/>
            <p:cNvSpPr/>
            <p:nvPr/>
          </p:nvSpPr>
          <p:spPr>
            <a:xfrm>
              <a:off x="6571737" y="3544125"/>
              <a:ext cx="73583" cy="127116"/>
            </a:xfrm>
            <a:custGeom>
              <a:avLst/>
              <a:gdLst/>
              <a:ahLst/>
              <a:cxnLst/>
              <a:rect l="l" t="t" r="r" b="b"/>
              <a:pathLst>
                <a:path w="2668" h="4609" fill="none" extrusionOk="0">
                  <a:moveTo>
                    <a:pt x="1" y="4609"/>
                  </a:moveTo>
                  <a:lnTo>
                    <a:pt x="2668" y="2299"/>
                  </a:lnTo>
                  <a:lnTo>
                    <a:pt x="1" y="1"/>
                  </a:lnTo>
                </a:path>
              </a:pathLst>
            </a:custGeom>
            <a:noFill/>
            <a:ln w="381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32"/>
            <p:cNvSpPr/>
            <p:nvPr/>
          </p:nvSpPr>
          <p:spPr>
            <a:xfrm>
              <a:off x="6667301" y="3544125"/>
              <a:ext cx="73583" cy="127116"/>
            </a:xfrm>
            <a:custGeom>
              <a:avLst/>
              <a:gdLst/>
              <a:ahLst/>
              <a:cxnLst/>
              <a:rect l="l" t="t" r="r" b="b"/>
              <a:pathLst>
                <a:path w="2668" h="4609" fill="none" extrusionOk="0">
                  <a:moveTo>
                    <a:pt x="1" y="4609"/>
                  </a:moveTo>
                  <a:lnTo>
                    <a:pt x="2668" y="2299"/>
                  </a:lnTo>
                  <a:lnTo>
                    <a:pt x="1" y="1"/>
                  </a:lnTo>
                </a:path>
              </a:pathLst>
            </a:custGeom>
            <a:noFill/>
            <a:ln w="381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32"/>
            <p:cNvSpPr/>
            <p:nvPr/>
          </p:nvSpPr>
          <p:spPr>
            <a:xfrm>
              <a:off x="6762866" y="3544125"/>
              <a:ext cx="73583" cy="127116"/>
            </a:xfrm>
            <a:custGeom>
              <a:avLst/>
              <a:gdLst/>
              <a:ahLst/>
              <a:cxnLst/>
              <a:rect l="l" t="t" r="r" b="b"/>
              <a:pathLst>
                <a:path w="2668" h="4609" fill="none" extrusionOk="0">
                  <a:moveTo>
                    <a:pt x="0" y="4609"/>
                  </a:moveTo>
                  <a:lnTo>
                    <a:pt x="2667" y="2299"/>
                  </a:lnTo>
                  <a:lnTo>
                    <a:pt x="0" y="1"/>
                  </a:lnTo>
                </a:path>
              </a:pathLst>
            </a:custGeom>
            <a:noFill/>
            <a:ln w="381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7" name="Google Shape;257;p32"/>
          <p:cNvGrpSpPr/>
          <p:nvPr/>
        </p:nvGrpSpPr>
        <p:grpSpPr>
          <a:xfrm>
            <a:off x="2569839" y="4299942"/>
            <a:ext cx="359919" cy="127116"/>
            <a:chOff x="2361351" y="3544125"/>
            <a:chExt cx="359919" cy="127116"/>
          </a:xfrm>
        </p:grpSpPr>
        <p:sp>
          <p:nvSpPr>
            <p:cNvPr id="258" name="Google Shape;258;p32"/>
            <p:cNvSpPr/>
            <p:nvPr/>
          </p:nvSpPr>
          <p:spPr>
            <a:xfrm>
              <a:off x="2648017" y="3544125"/>
              <a:ext cx="73252" cy="127116"/>
            </a:xfrm>
            <a:custGeom>
              <a:avLst/>
              <a:gdLst/>
              <a:ahLst/>
              <a:cxnLst/>
              <a:rect l="l" t="t" r="r" b="b"/>
              <a:pathLst>
                <a:path w="2656" h="4609" fill="none" extrusionOk="0">
                  <a:moveTo>
                    <a:pt x="2656" y="1"/>
                  </a:moveTo>
                  <a:lnTo>
                    <a:pt x="1" y="2299"/>
                  </a:lnTo>
                  <a:lnTo>
                    <a:pt x="2656" y="4609"/>
                  </a:lnTo>
                </a:path>
              </a:pathLst>
            </a:custGeom>
            <a:noFill/>
            <a:ln w="381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32"/>
            <p:cNvSpPr/>
            <p:nvPr/>
          </p:nvSpPr>
          <p:spPr>
            <a:xfrm>
              <a:off x="2552480" y="3544125"/>
              <a:ext cx="73252" cy="127116"/>
            </a:xfrm>
            <a:custGeom>
              <a:avLst/>
              <a:gdLst/>
              <a:ahLst/>
              <a:cxnLst/>
              <a:rect l="l" t="t" r="r" b="b"/>
              <a:pathLst>
                <a:path w="2656" h="4609" fill="none" extrusionOk="0">
                  <a:moveTo>
                    <a:pt x="2655" y="1"/>
                  </a:moveTo>
                  <a:lnTo>
                    <a:pt x="0" y="2299"/>
                  </a:lnTo>
                  <a:lnTo>
                    <a:pt x="2655" y="4609"/>
                  </a:lnTo>
                </a:path>
              </a:pathLst>
            </a:custGeom>
            <a:noFill/>
            <a:ln w="381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32"/>
            <p:cNvSpPr/>
            <p:nvPr/>
          </p:nvSpPr>
          <p:spPr>
            <a:xfrm>
              <a:off x="2456916" y="3544125"/>
              <a:ext cx="73583" cy="127116"/>
            </a:xfrm>
            <a:custGeom>
              <a:avLst/>
              <a:gdLst/>
              <a:ahLst/>
              <a:cxnLst/>
              <a:rect l="l" t="t" r="r" b="b"/>
              <a:pathLst>
                <a:path w="2668" h="4609" fill="none" extrusionOk="0">
                  <a:moveTo>
                    <a:pt x="2667" y="1"/>
                  </a:moveTo>
                  <a:lnTo>
                    <a:pt x="0" y="2299"/>
                  </a:lnTo>
                  <a:lnTo>
                    <a:pt x="2667" y="4609"/>
                  </a:lnTo>
                </a:path>
              </a:pathLst>
            </a:custGeom>
            <a:noFill/>
            <a:ln w="381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32"/>
            <p:cNvSpPr/>
            <p:nvPr/>
          </p:nvSpPr>
          <p:spPr>
            <a:xfrm>
              <a:off x="2361351" y="3544125"/>
              <a:ext cx="73583" cy="127116"/>
            </a:xfrm>
            <a:custGeom>
              <a:avLst/>
              <a:gdLst/>
              <a:ahLst/>
              <a:cxnLst/>
              <a:rect l="l" t="t" r="r" b="b"/>
              <a:pathLst>
                <a:path w="2668" h="4609" fill="none" extrusionOk="0">
                  <a:moveTo>
                    <a:pt x="2668" y="1"/>
                  </a:moveTo>
                  <a:lnTo>
                    <a:pt x="1" y="2299"/>
                  </a:lnTo>
                  <a:lnTo>
                    <a:pt x="2668" y="4609"/>
                  </a:lnTo>
                </a:path>
              </a:pathLst>
            </a:custGeom>
            <a:noFill/>
            <a:ln w="381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2" name="Google Shape;262;p32"/>
          <p:cNvSpPr/>
          <p:nvPr/>
        </p:nvSpPr>
        <p:spPr>
          <a:xfrm>
            <a:off x="538873" y="129231"/>
            <a:ext cx="8063318" cy="1626802"/>
          </a:xfrm>
          <a:custGeom>
            <a:avLst/>
            <a:gdLst/>
            <a:ahLst/>
            <a:cxnLst/>
            <a:rect l="l" t="t" r="r" b="b"/>
            <a:pathLst>
              <a:path w="220671" h="53948" fill="none" extrusionOk="0">
                <a:moveTo>
                  <a:pt x="210943" y="53947"/>
                </a:moveTo>
                <a:lnTo>
                  <a:pt x="210943" y="35862"/>
                </a:lnTo>
                <a:cubicBezTo>
                  <a:pt x="210955" y="35481"/>
                  <a:pt x="211110" y="35124"/>
                  <a:pt x="211360" y="34850"/>
                </a:cubicBezTo>
                <a:lnTo>
                  <a:pt x="220254" y="26194"/>
                </a:lnTo>
                <a:cubicBezTo>
                  <a:pt x="220504" y="25920"/>
                  <a:pt x="220659" y="25563"/>
                  <a:pt x="220671" y="25182"/>
                </a:cubicBezTo>
                <a:lnTo>
                  <a:pt x="220671" y="12835"/>
                </a:lnTo>
                <a:cubicBezTo>
                  <a:pt x="220659" y="12454"/>
                  <a:pt x="220504" y="12097"/>
                  <a:pt x="220242" y="11835"/>
                </a:cubicBezTo>
                <a:lnTo>
                  <a:pt x="207883" y="405"/>
                </a:lnTo>
                <a:cubicBezTo>
                  <a:pt x="207598" y="167"/>
                  <a:pt x="207229" y="24"/>
                  <a:pt x="206859" y="0"/>
                </a:cubicBezTo>
                <a:lnTo>
                  <a:pt x="138244" y="0"/>
                </a:lnTo>
                <a:cubicBezTo>
                  <a:pt x="137863" y="24"/>
                  <a:pt x="137494" y="167"/>
                  <a:pt x="137208" y="405"/>
                </a:cubicBezTo>
                <a:lnTo>
                  <a:pt x="128469" y="8549"/>
                </a:lnTo>
                <a:cubicBezTo>
                  <a:pt x="128171" y="8787"/>
                  <a:pt x="127814" y="8930"/>
                  <a:pt x="127433" y="8954"/>
                </a:cubicBezTo>
                <a:lnTo>
                  <a:pt x="93250" y="8954"/>
                </a:lnTo>
                <a:cubicBezTo>
                  <a:pt x="92869" y="8930"/>
                  <a:pt x="92500" y="8787"/>
                  <a:pt x="92214" y="8549"/>
                </a:cubicBezTo>
                <a:lnTo>
                  <a:pt x="83475" y="405"/>
                </a:lnTo>
                <a:cubicBezTo>
                  <a:pt x="83177" y="155"/>
                  <a:pt x="82820" y="12"/>
                  <a:pt x="82439" y="0"/>
                </a:cubicBezTo>
                <a:lnTo>
                  <a:pt x="13823" y="0"/>
                </a:lnTo>
                <a:cubicBezTo>
                  <a:pt x="13442" y="12"/>
                  <a:pt x="13085" y="155"/>
                  <a:pt x="12788" y="405"/>
                </a:cubicBezTo>
                <a:lnTo>
                  <a:pt x="441" y="11823"/>
                </a:lnTo>
                <a:cubicBezTo>
                  <a:pt x="179" y="12097"/>
                  <a:pt x="24" y="12454"/>
                  <a:pt x="0" y="12823"/>
                </a:cubicBezTo>
                <a:lnTo>
                  <a:pt x="0" y="25182"/>
                </a:lnTo>
                <a:cubicBezTo>
                  <a:pt x="24" y="25551"/>
                  <a:pt x="167" y="25908"/>
                  <a:pt x="429" y="26194"/>
                </a:cubicBezTo>
                <a:lnTo>
                  <a:pt x="9311" y="34850"/>
                </a:lnTo>
                <a:cubicBezTo>
                  <a:pt x="9573" y="35124"/>
                  <a:pt x="9716" y="35481"/>
                  <a:pt x="9740" y="35862"/>
                </a:cubicBezTo>
                <a:lnTo>
                  <a:pt x="9740" y="53947"/>
                </a:lnTo>
              </a:path>
            </a:pathLst>
          </a:custGeom>
          <a:noFill/>
          <a:ln w="28575" cap="flat" cmpd="sng">
            <a:solidFill>
              <a:srgbClr val="5ED2F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32"/>
          <p:cNvSpPr txBox="1">
            <a:spLocks noGrp="1"/>
          </p:cNvSpPr>
          <p:nvPr>
            <p:ph type="title"/>
          </p:nvPr>
        </p:nvSpPr>
        <p:spPr>
          <a:xfrm>
            <a:off x="1045427" y="1766133"/>
            <a:ext cx="7045800" cy="1613700"/>
          </a:xfrm>
          <a:prstGeom prst="rect">
            <a:avLst/>
          </a:prstGeom>
        </p:spPr>
        <p:txBody>
          <a:bodyPr spcFirstLastPara="1" wrap="square" lIns="91425" tIns="91425" rIns="91425" bIns="91425" anchor="ctr" anchorCtr="0">
            <a:noAutofit/>
          </a:bodyPr>
          <a:lstStyle/>
          <a:p>
            <a:r>
              <a:rPr lang="fr-FR" sz="4000" b="0" dirty="0" smtClean="0"/>
              <a:t>Modulation-Démodulation </a:t>
            </a:r>
            <a:r>
              <a:rPr lang="fr-FR" sz="4000" b="0" dirty="0" smtClean="0"/>
              <a:t>AM</a:t>
            </a:r>
            <a:endParaRPr sz="4000" dirty="0"/>
          </a:p>
        </p:txBody>
      </p:sp>
      <p:sp>
        <p:nvSpPr>
          <p:cNvPr id="264" name="Google Shape;264;p32"/>
          <p:cNvSpPr txBox="1">
            <a:spLocks noGrp="1"/>
          </p:cNvSpPr>
          <p:nvPr>
            <p:ph type="subTitle" idx="1"/>
          </p:nvPr>
        </p:nvSpPr>
        <p:spPr>
          <a:xfrm>
            <a:off x="2236158" y="4188114"/>
            <a:ext cx="4401900" cy="333900"/>
          </a:xfrm>
          <a:prstGeom prst="rect">
            <a:avLst/>
          </a:prstGeom>
        </p:spPr>
        <p:txBody>
          <a:bodyPr spcFirstLastPara="1" wrap="square" lIns="91425" tIns="91425" rIns="91425" bIns="91425" anchor="t" anchorCtr="0">
            <a:noAutofit/>
          </a:bodyPr>
          <a:lstStyle/>
          <a:p>
            <a:r>
              <a:rPr lang="fr-FR" sz="1600" dirty="0">
                <a:solidFill>
                  <a:schemeClr val="tx2">
                    <a:lumMod val="60000"/>
                    <a:lumOff val="40000"/>
                  </a:schemeClr>
                </a:solidFill>
              </a:rPr>
              <a:t> </a:t>
            </a:r>
            <a:r>
              <a:rPr lang="fr-FR" sz="1600" b="1" dirty="0">
                <a:solidFill>
                  <a:schemeClr val="tx2">
                    <a:lumMod val="60000"/>
                    <a:lumOff val="40000"/>
                  </a:schemeClr>
                </a:solidFill>
              </a:rPr>
              <a:t>Projet par Mise en Situation </a:t>
            </a:r>
            <a:endParaRPr lang="fr-FR" sz="1600" dirty="0">
              <a:solidFill>
                <a:schemeClr val="tx2">
                  <a:lumMod val="60000"/>
                  <a:lumOff val="40000"/>
                </a:schemeClr>
              </a:solidFill>
            </a:endParaRPr>
          </a:p>
          <a:p>
            <a:endParaRPr sz="1600" dirty="0">
              <a:solidFill>
                <a:schemeClr val="tx2">
                  <a:lumMod val="60000"/>
                  <a:lumOff val="40000"/>
                </a:schemeClr>
              </a:solidFill>
            </a:endParaRPr>
          </a:p>
        </p:txBody>
      </p:sp>
      <p:sp>
        <p:nvSpPr>
          <p:cNvPr id="265" name="Google Shape;265;p32"/>
          <p:cNvSpPr txBox="1">
            <a:spLocks noGrp="1"/>
          </p:cNvSpPr>
          <p:nvPr>
            <p:ph type="subTitle" idx="2"/>
          </p:nvPr>
        </p:nvSpPr>
        <p:spPr>
          <a:xfrm>
            <a:off x="2408034" y="1117592"/>
            <a:ext cx="4540230" cy="638441"/>
          </a:xfrm>
          <a:prstGeom prst="rect">
            <a:avLst/>
          </a:prstGeom>
        </p:spPr>
        <p:txBody>
          <a:bodyPr spcFirstLastPara="1" wrap="square" lIns="91425" tIns="91425" rIns="91425" bIns="91425" anchor="ctr" anchorCtr="0">
            <a:noAutofit/>
          </a:bodyPr>
          <a:lstStyle/>
          <a:p>
            <a:r>
              <a:rPr lang="fr-FR" sz="2400" dirty="0" smtClean="0">
                <a:solidFill>
                  <a:schemeClr val="tx2">
                    <a:lumMod val="60000"/>
                    <a:lumOff val="40000"/>
                  </a:schemeClr>
                </a:solidFill>
              </a:rPr>
              <a:t> </a:t>
            </a:r>
            <a:r>
              <a:rPr lang="fr-FR" sz="2400" dirty="0">
                <a:solidFill>
                  <a:schemeClr val="tx2">
                    <a:lumMod val="60000"/>
                    <a:lumOff val="40000"/>
                  </a:schemeClr>
                </a:solidFill>
              </a:rPr>
              <a:t> </a:t>
            </a: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70892" y="483518"/>
            <a:ext cx="3162300" cy="10275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25"/>
        <p:cNvGrpSpPr/>
        <p:nvPr/>
      </p:nvGrpSpPr>
      <p:grpSpPr>
        <a:xfrm>
          <a:off x="0" y="0"/>
          <a:ext cx="0" cy="0"/>
          <a:chOff x="0" y="0"/>
          <a:chExt cx="0" cy="0"/>
        </a:xfrm>
      </p:grpSpPr>
      <p:sp>
        <p:nvSpPr>
          <p:cNvPr id="531" name="Google Shape;531;p43"/>
          <p:cNvSpPr txBox="1">
            <a:spLocks noGrp="1"/>
          </p:cNvSpPr>
          <p:nvPr>
            <p:ph type="body" idx="4294967295"/>
          </p:nvPr>
        </p:nvSpPr>
        <p:spPr>
          <a:xfrm>
            <a:off x="611560" y="843558"/>
            <a:ext cx="7528350" cy="3384376"/>
          </a:xfrm>
          <a:prstGeom prst="rect">
            <a:avLst/>
          </a:prstGeom>
        </p:spPr>
        <p:txBody>
          <a:bodyPr spcFirstLastPara="1" wrap="square" lIns="91425" tIns="91425" rIns="91425" bIns="91425" anchor="ctr" anchorCtr="0">
            <a:noAutofit/>
          </a:bodyPr>
          <a:lstStyle/>
          <a:p>
            <a:r>
              <a:rPr lang="fr-FR" sz="1400" dirty="0"/>
              <a:t>La première étape pour convertir </a:t>
            </a:r>
            <a:r>
              <a:rPr lang="fr-FR" sz="1400" dirty="0" smtClean="0"/>
              <a:t>de tension </a:t>
            </a:r>
            <a:r>
              <a:rPr lang="fr-FR" sz="1400" dirty="0"/>
              <a:t>alternatif avec une valeur maximale de 240 volts en </a:t>
            </a:r>
            <a:r>
              <a:rPr lang="fr-FR" sz="1400" dirty="0" smtClean="0"/>
              <a:t>une tension  </a:t>
            </a:r>
            <a:r>
              <a:rPr lang="fr-FR" sz="1400" dirty="0"/>
              <a:t>continu avec une valeur de plus ou moins 15 volts est de réduire l'intensité de la tension d'entrée en faisant rouler un transformateur à point milieu d’un primaire et deux secondaires qui nous permet de réduire l'amplitude du signal d'entrée de 240 volts et généré deux signaux sinusoïdale d’amplitude 24 volts et -24 volts.</a:t>
            </a:r>
          </a:p>
          <a:p>
            <a:endParaRPr lang="fr-FR" sz="1400" dirty="0"/>
          </a:p>
          <a:p>
            <a:r>
              <a:rPr lang="fr-FR" sz="1400" dirty="0"/>
              <a:t>à la fin on aura un signal sinusoïdale d’amplitude 24 volts et de fréquence de 50Hz et une autre signal sinusoïdale d’amplitude -24V et de fréquence 50Hz.</a:t>
            </a:r>
          </a:p>
          <a:p>
            <a:endParaRPr lang="fr-FR" sz="1400" dirty="0"/>
          </a:p>
          <a:p>
            <a:r>
              <a:rPr lang="fr-FR" sz="1400" dirty="0"/>
              <a:t>L’étape suivante c’est le redressement grâce à la pont de GRAETZ constitué de quatre diodes de type 1N4004 , le rôle de cette pont c’est de rendre le signal alternatif à une signal continue par l’inversion des alternances négatives de signal d’entrée aux bornes de la pont.</a:t>
            </a:r>
          </a:p>
          <a:p>
            <a:endParaRPr lang="fr-FR" sz="1400" dirty="0"/>
          </a:p>
        </p:txBody>
      </p:sp>
      <p:sp>
        <p:nvSpPr>
          <p:cNvPr id="4" name="Google Shape;359;p37"/>
          <p:cNvSpPr/>
          <p:nvPr/>
        </p:nvSpPr>
        <p:spPr>
          <a:xfrm>
            <a:off x="0" y="-24027"/>
            <a:ext cx="8810828" cy="5114400"/>
          </a:xfrm>
          <a:prstGeom prst="ellipse">
            <a:avLst/>
          </a:prstGeom>
          <a:gradFill>
            <a:gsLst>
              <a:gs pos="0">
                <a:srgbClr val="FFFFFF">
                  <a:alpha val="0"/>
                </a:srgbClr>
              </a:gs>
              <a:gs pos="65000">
                <a:srgbClr val="FFFFFF">
                  <a:alpha val="0"/>
                </a:srgbClr>
              </a:gs>
              <a:gs pos="100000">
                <a:srgbClr val="5ED2F1"/>
              </a:gs>
            </a:gsLst>
            <a:path path="circle">
              <a:fillToRect l="50000" t="50000" r="50000" b="50000"/>
            </a:path>
            <a:tileRect/>
          </a:gradFill>
          <a:ln w="76200" cap="flat" cmpd="sng">
            <a:solidFill>
              <a:srgbClr val="81F5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6206983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37"/>
          <p:cNvSpPr/>
          <p:nvPr/>
        </p:nvSpPr>
        <p:spPr>
          <a:xfrm>
            <a:off x="81652" y="29118"/>
            <a:ext cx="5114400" cy="5114400"/>
          </a:xfrm>
          <a:prstGeom prst="ellipse">
            <a:avLst/>
          </a:prstGeom>
          <a:gradFill>
            <a:gsLst>
              <a:gs pos="0">
                <a:srgbClr val="FFFFFF">
                  <a:alpha val="0"/>
                </a:srgbClr>
              </a:gs>
              <a:gs pos="65000">
                <a:srgbClr val="FFFFFF">
                  <a:alpha val="0"/>
                </a:srgbClr>
              </a:gs>
              <a:gs pos="100000">
                <a:srgbClr val="5ED2F1"/>
              </a:gs>
            </a:gsLst>
            <a:path path="circle">
              <a:fillToRect l="50000" t="50000" r="50000" b="50000"/>
            </a:path>
            <a:tileRect/>
          </a:gradFill>
          <a:ln w="76200" cap="flat" cmpd="sng">
            <a:solidFill>
              <a:srgbClr val="81F5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37"/>
          <p:cNvSpPr txBox="1">
            <a:spLocks noGrp="1"/>
          </p:cNvSpPr>
          <p:nvPr>
            <p:ph type="subTitle" idx="1"/>
          </p:nvPr>
        </p:nvSpPr>
        <p:spPr>
          <a:xfrm>
            <a:off x="928662" y="1785932"/>
            <a:ext cx="3500462" cy="1511118"/>
          </a:xfrm>
          <a:prstGeom prst="rect">
            <a:avLst/>
          </a:prstGeom>
        </p:spPr>
        <p:txBody>
          <a:bodyPr spcFirstLastPara="1" wrap="square" lIns="91425" tIns="91425" rIns="91425" bIns="91425" anchor="t" anchorCtr="0">
            <a:noAutofit/>
          </a:bodyPr>
          <a:lstStyle/>
          <a:p>
            <a:pPr marL="342900" indent="-342900" algn="l">
              <a:buFont typeface="Arial" panose="020B0604020202020204" pitchFamily="34" charset="0"/>
              <a:buChar char="•"/>
            </a:pPr>
            <a:endParaRPr lang="fr-FR" dirty="0"/>
          </a:p>
          <a:p>
            <a:pPr marL="0" indent="0"/>
            <a:endParaRPr lang="fr-FR" dirty="0"/>
          </a:p>
          <a:p>
            <a:pPr marL="0" indent="0">
              <a:spcAft>
                <a:spcPts val="1600"/>
              </a:spcAft>
            </a:pPr>
            <a:endParaRPr lang="fr-FR" dirty="0" smtClean="0"/>
          </a:p>
          <a:p>
            <a:pPr marL="0" indent="0">
              <a:spcAft>
                <a:spcPts val="1600"/>
              </a:spcAft>
            </a:pPr>
            <a:endParaRPr lang="fr-FR" dirty="0" smtClean="0"/>
          </a:p>
          <a:p>
            <a:pPr marL="0" lvl="0" indent="0" algn="ctr" rtl="0">
              <a:spcBef>
                <a:spcPts val="0"/>
              </a:spcBef>
              <a:spcAft>
                <a:spcPts val="1600"/>
              </a:spcAft>
              <a:buNone/>
            </a:pPr>
            <a:endParaRPr dirty="0"/>
          </a:p>
        </p:txBody>
      </p:sp>
      <p:sp>
        <p:nvSpPr>
          <p:cNvPr id="363" name="Google Shape;363;p37"/>
          <p:cNvSpPr/>
          <p:nvPr/>
        </p:nvSpPr>
        <p:spPr>
          <a:xfrm rot="10800000">
            <a:off x="5626979" y="2661197"/>
            <a:ext cx="2812417" cy="321601"/>
          </a:xfrm>
          <a:custGeom>
            <a:avLst/>
            <a:gdLst/>
            <a:ahLst/>
            <a:cxnLst/>
            <a:rect l="l" t="t" r="r" b="b"/>
            <a:pathLst>
              <a:path w="33720" h="4002" fill="none" extrusionOk="0">
                <a:moveTo>
                  <a:pt x="33719" y="1"/>
                </a:moveTo>
                <a:lnTo>
                  <a:pt x="29052" y="4001"/>
                </a:lnTo>
                <a:lnTo>
                  <a:pt x="1" y="4001"/>
                </a:lnTo>
              </a:path>
            </a:pathLst>
          </a:custGeom>
          <a:noFill/>
          <a:ln w="28575" cap="flat" cmpd="sng">
            <a:solidFill>
              <a:srgbClr val="5ED2F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4" name="Google Shape;364;p37"/>
          <p:cNvGrpSpPr/>
          <p:nvPr/>
        </p:nvGrpSpPr>
        <p:grpSpPr>
          <a:xfrm rot="10800000">
            <a:off x="6301479" y="2944985"/>
            <a:ext cx="2035054" cy="198087"/>
            <a:chOff x="367025" y="2970279"/>
            <a:chExt cx="698491" cy="67985"/>
          </a:xfrm>
        </p:grpSpPr>
        <p:sp>
          <p:nvSpPr>
            <p:cNvPr id="365" name="Google Shape;365;p37"/>
            <p:cNvSpPr/>
            <p:nvPr/>
          </p:nvSpPr>
          <p:spPr>
            <a:xfrm>
              <a:off x="367025" y="2970279"/>
              <a:ext cx="68012" cy="67985"/>
            </a:xfrm>
            <a:custGeom>
              <a:avLst/>
              <a:gdLst/>
              <a:ahLst/>
              <a:cxnLst/>
              <a:rect l="l" t="t" r="r" b="b"/>
              <a:pathLst>
                <a:path w="2466" h="2465" extrusionOk="0">
                  <a:moveTo>
                    <a:pt x="1" y="0"/>
                  </a:moveTo>
                  <a:lnTo>
                    <a:pt x="1" y="2465"/>
                  </a:lnTo>
                  <a:lnTo>
                    <a:pt x="2465" y="2465"/>
                  </a:lnTo>
                  <a:lnTo>
                    <a:pt x="2465" y="0"/>
                  </a:ln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37"/>
            <p:cNvSpPr/>
            <p:nvPr/>
          </p:nvSpPr>
          <p:spPr>
            <a:xfrm>
              <a:off x="493121" y="2970279"/>
              <a:ext cx="68012" cy="67985"/>
            </a:xfrm>
            <a:custGeom>
              <a:avLst/>
              <a:gdLst/>
              <a:ahLst/>
              <a:cxnLst/>
              <a:rect l="l" t="t" r="r" b="b"/>
              <a:pathLst>
                <a:path w="2466" h="2465" extrusionOk="0">
                  <a:moveTo>
                    <a:pt x="1" y="0"/>
                  </a:moveTo>
                  <a:lnTo>
                    <a:pt x="1" y="2465"/>
                  </a:lnTo>
                  <a:lnTo>
                    <a:pt x="2465" y="2465"/>
                  </a:lnTo>
                  <a:lnTo>
                    <a:pt x="2465" y="0"/>
                  </a:ln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37"/>
            <p:cNvSpPr/>
            <p:nvPr/>
          </p:nvSpPr>
          <p:spPr>
            <a:xfrm>
              <a:off x="619216" y="2970279"/>
              <a:ext cx="68012" cy="67985"/>
            </a:xfrm>
            <a:custGeom>
              <a:avLst/>
              <a:gdLst/>
              <a:ahLst/>
              <a:cxnLst/>
              <a:rect l="l" t="t" r="r" b="b"/>
              <a:pathLst>
                <a:path w="2466" h="2465" extrusionOk="0">
                  <a:moveTo>
                    <a:pt x="1" y="0"/>
                  </a:moveTo>
                  <a:lnTo>
                    <a:pt x="1" y="2465"/>
                  </a:lnTo>
                  <a:lnTo>
                    <a:pt x="2465" y="2465"/>
                  </a:lnTo>
                  <a:lnTo>
                    <a:pt x="2465" y="0"/>
                  </a:ln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37"/>
            <p:cNvSpPr/>
            <p:nvPr/>
          </p:nvSpPr>
          <p:spPr>
            <a:xfrm>
              <a:off x="745312" y="2970279"/>
              <a:ext cx="68012" cy="67985"/>
            </a:xfrm>
            <a:custGeom>
              <a:avLst/>
              <a:gdLst/>
              <a:ahLst/>
              <a:cxnLst/>
              <a:rect l="l" t="t" r="r" b="b"/>
              <a:pathLst>
                <a:path w="2466" h="2465" fill="none" extrusionOk="0">
                  <a:moveTo>
                    <a:pt x="1" y="0"/>
                  </a:moveTo>
                  <a:lnTo>
                    <a:pt x="2465" y="0"/>
                  </a:lnTo>
                  <a:lnTo>
                    <a:pt x="2465" y="2465"/>
                  </a:lnTo>
                  <a:lnTo>
                    <a:pt x="1" y="2465"/>
                  </a:lnTo>
                  <a:close/>
                </a:path>
              </a:pathLst>
            </a:custGeom>
            <a:noFill/>
            <a:ln w="9525" cap="flat" cmpd="sng">
              <a:solidFill>
                <a:srgbClr val="81F5FF"/>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37"/>
            <p:cNvSpPr/>
            <p:nvPr/>
          </p:nvSpPr>
          <p:spPr>
            <a:xfrm>
              <a:off x="871408" y="2970279"/>
              <a:ext cx="68012" cy="67985"/>
            </a:xfrm>
            <a:custGeom>
              <a:avLst/>
              <a:gdLst/>
              <a:ahLst/>
              <a:cxnLst/>
              <a:rect l="l" t="t" r="r" b="b"/>
              <a:pathLst>
                <a:path w="2466" h="2465" fill="none" extrusionOk="0">
                  <a:moveTo>
                    <a:pt x="1" y="0"/>
                  </a:moveTo>
                  <a:lnTo>
                    <a:pt x="2465" y="0"/>
                  </a:lnTo>
                  <a:lnTo>
                    <a:pt x="2465" y="2465"/>
                  </a:lnTo>
                  <a:lnTo>
                    <a:pt x="1" y="2465"/>
                  </a:lnTo>
                  <a:close/>
                </a:path>
              </a:pathLst>
            </a:custGeom>
            <a:noFill/>
            <a:ln w="9525" cap="flat" cmpd="sng">
              <a:solidFill>
                <a:srgbClr val="81F5FF"/>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37"/>
            <p:cNvSpPr/>
            <p:nvPr/>
          </p:nvSpPr>
          <p:spPr>
            <a:xfrm>
              <a:off x="997504" y="2970279"/>
              <a:ext cx="68012" cy="67985"/>
            </a:xfrm>
            <a:custGeom>
              <a:avLst/>
              <a:gdLst/>
              <a:ahLst/>
              <a:cxnLst/>
              <a:rect l="l" t="t" r="r" b="b"/>
              <a:pathLst>
                <a:path w="2466" h="2465" fill="none" extrusionOk="0">
                  <a:moveTo>
                    <a:pt x="1" y="0"/>
                  </a:moveTo>
                  <a:lnTo>
                    <a:pt x="2465" y="0"/>
                  </a:lnTo>
                  <a:lnTo>
                    <a:pt x="2465" y="2465"/>
                  </a:lnTo>
                  <a:lnTo>
                    <a:pt x="1" y="2465"/>
                  </a:lnTo>
                  <a:close/>
                </a:path>
              </a:pathLst>
            </a:custGeom>
            <a:noFill/>
            <a:ln w="9525" cap="flat" cmpd="sng">
              <a:solidFill>
                <a:srgbClr val="81F5FF"/>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4" name="Image 13"/>
          <p:cNvPicPr>
            <a:picLocks noChangeAspect="1"/>
          </p:cNvPicPr>
          <p:nvPr/>
        </p:nvPicPr>
        <p:blipFill>
          <a:blip r:embed="rId3"/>
          <a:stretch>
            <a:fillRect/>
          </a:stretch>
        </p:blipFill>
        <p:spPr>
          <a:xfrm>
            <a:off x="539552" y="1059582"/>
            <a:ext cx="4104456" cy="3024336"/>
          </a:xfrm>
          <a:prstGeom prst="rect">
            <a:avLst/>
          </a:prstGeom>
        </p:spPr>
      </p:pic>
    </p:spTree>
    <p:extLst>
      <p:ext uri="{BB962C8B-B14F-4D97-AF65-F5344CB8AC3E}">
        <p14:creationId xmlns:p14="http://schemas.microsoft.com/office/powerpoint/2010/main" val="335981235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89"/>
        <p:cNvGrpSpPr/>
        <p:nvPr/>
      </p:nvGrpSpPr>
      <p:grpSpPr>
        <a:xfrm>
          <a:off x="0" y="0"/>
          <a:ext cx="0" cy="0"/>
          <a:chOff x="0" y="0"/>
          <a:chExt cx="0" cy="0"/>
        </a:xfrm>
      </p:grpSpPr>
      <p:sp>
        <p:nvSpPr>
          <p:cNvPr id="604" name="Google Shape;604;p44"/>
          <p:cNvSpPr txBox="1">
            <a:spLocks noGrp="1"/>
          </p:cNvSpPr>
          <p:nvPr>
            <p:ph type="subTitle" idx="1"/>
          </p:nvPr>
        </p:nvSpPr>
        <p:spPr>
          <a:xfrm>
            <a:off x="429370" y="987574"/>
            <a:ext cx="7454998" cy="3096344"/>
          </a:xfrm>
          <a:prstGeom prst="rect">
            <a:avLst/>
          </a:prstGeom>
        </p:spPr>
        <p:txBody>
          <a:bodyPr spcFirstLastPara="1" wrap="square" lIns="91425" tIns="91425" rIns="91425" bIns="91425" anchor="ctr" anchorCtr="0">
            <a:noAutofit/>
          </a:bodyPr>
          <a:lstStyle/>
          <a:p>
            <a:r>
              <a:rPr lang="fr-FR" dirty="0"/>
              <a:t>Mais en fait, le signal de sortie a une amplitude inférieure au signal d'entrée de moins 1,4 volts, ce qui est deux fois la valeur</a:t>
            </a:r>
            <a:r>
              <a:rPr lang="ar-MA" dirty="0"/>
              <a:t> </a:t>
            </a:r>
            <a:r>
              <a:rPr lang="fr-FR" dirty="0"/>
              <a:t> de tension seuil de diode.</a:t>
            </a:r>
          </a:p>
          <a:p>
            <a:r>
              <a:rPr lang="fr-FR" dirty="0"/>
              <a:t>Et la tension sortie n’apparait pas jusqu’à une instant t1 telle que la valeur de tension entrée au borne de pont est 1.4V.</a:t>
            </a:r>
          </a:p>
          <a:p>
            <a:endParaRPr lang="fr-FR" dirty="0"/>
          </a:p>
          <a:p>
            <a:r>
              <a:rPr lang="fr-FR" dirty="0"/>
              <a:t>-La troisième étape c’est le filtrage de de tension redressé par utilisation de deux condensateurs de 100uF </a:t>
            </a:r>
          </a:p>
          <a:p>
            <a:r>
              <a:rPr lang="fr-FR" dirty="0"/>
              <a:t> </a:t>
            </a:r>
          </a:p>
          <a:p>
            <a:pPr marL="0" indent="0"/>
            <a:endParaRPr lang="fr-FR" b="1" u="sng" dirty="0"/>
          </a:p>
        </p:txBody>
      </p:sp>
      <p:grpSp>
        <p:nvGrpSpPr>
          <p:cNvPr id="30" name="Google Shape;321;p35"/>
          <p:cNvGrpSpPr/>
          <p:nvPr/>
        </p:nvGrpSpPr>
        <p:grpSpPr>
          <a:xfrm>
            <a:off x="395329" y="771550"/>
            <a:ext cx="3459539" cy="145246"/>
            <a:chOff x="2877924" y="543151"/>
            <a:chExt cx="3459539" cy="145246"/>
          </a:xfrm>
        </p:grpSpPr>
        <p:sp>
          <p:nvSpPr>
            <p:cNvPr id="31" name="Google Shape;322;p35"/>
            <p:cNvSpPr/>
            <p:nvPr/>
          </p:nvSpPr>
          <p:spPr>
            <a:xfrm>
              <a:off x="5161347" y="543151"/>
              <a:ext cx="621233" cy="145246"/>
            </a:xfrm>
            <a:custGeom>
              <a:avLst/>
              <a:gdLst/>
              <a:ahLst/>
              <a:cxnLst/>
              <a:rect l="l" t="t" r="r" b="b"/>
              <a:pathLst>
                <a:path w="18182" h="4251" fill="none" extrusionOk="0">
                  <a:moveTo>
                    <a:pt x="17776" y="0"/>
                  </a:moveTo>
                  <a:cubicBezTo>
                    <a:pt x="18110" y="0"/>
                    <a:pt x="18181" y="179"/>
                    <a:pt x="17943" y="405"/>
                  </a:cubicBezTo>
                  <a:lnTo>
                    <a:pt x="14181" y="3846"/>
                  </a:lnTo>
                  <a:cubicBezTo>
                    <a:pt x="13883" y="4084"/>
                    <a:pt x="13514" y="4227"/>
                    <a:pt x="13133" y="4251"/>
                  </a:cubicBezTo>
                  <a:lnTo>
                    <a:pt x="405" y="4251"/>
                  </a:lnTo>
                  <a:cubicBezTo>
                    <a:pt x="72" y="4251"/>
                    <a:pt x="0" y="4060"/>
                    <a:pt x="250" y="3846"/>
                  </a:cubicBezTo>
                  <a:lnTo>
                    <a:pt x="4013" y="405"/>
                  </a:lnTo>
                  <a:cubicBezTo>
                    <a:pt x="4310" y="155"/>
                    <a:pt x="4667" y="24"/>
                    <a:pt x="5060" y="0"/>
                  </a:cubicBezTo>
                  <a:close/>
                </a:path>
              </a:pathLst>
            </a:custGeom>
            <a:noFill/>
            <a:ln w="19050" cap="flat" cmpd="sng">
              <a:solidFill>
                <a:srgbClr val="D1208D"/>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3;p35"/>
            <p:cNvSpPr/>
            <p:nvPr/>
          </p:nvSpPr>
          <p:spPr>
            <a:xfrm>
              <a:off x="5716230" y="543151"/>
              <a:ext cx="621233" cy="145246"/>
            </a:xfrm>
            <a:custGeom>
              <a:avLst/>
              <a:gdLst/>
              <a:ahLst/>
              <a:cxnLst/>
              <a:rect l="l" t="t" r="r" b="b"/>
              <a:pathLst>
                <a:path w="18182" h="4251" extrusionOk="0">
                  <a:moveTo>
                    <a:pt x="5049" y="0"/>
                  </a:moveTo>
                  <a:cubicBezTo>
                    <a:pt x="4668" y="24"/>
                    <a:pt x="4310" y="155"/>
                    <a:pt x="4013" y="405"/>
                  </a:cubicBezTo>
                  <a:lnTo>
                    <a:pt x="250" y="3846"/>
                  </a:lnTo>
                  <a:cubicBezTo>
                    <a:pt x="0" y="4060"/>
                    <a:pt x="72" y="4251"/>
                    <a:pt x="405" y="4251"/>
                  </a:cubicBezTo>
                  <a:lnTo>
                    <a:pt x="13133" y="4251"/>
                  </a:lnTo>
                  <a:cubicBezTo>
                    <a:pt x="13514" y="4227"/>
                    <a:pt x="13871" y="4084"/>
                    <a:pt x="14169" y="3846"/>
                  </a:cubicBezTo>
                  <a:lnTo>
                    <a:pt x="17943" y="405"/>
                  </a:lnTo>
                  <a:cubicBezTo>
                    <a:pt x="18181" y="179"/>
                    <a:pt x="18110" y="0"/>
                    <a:pt x="17776" y="0"/>
                  </a:cubicBez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24;p35"/>
            <p:cNvSpPr/>
            <p:nvPr/>
          </p:nvSpPr>
          <p:spPr>
            <a:xfrm>
              <a:off x="3979967" y="543151"/>
              <a:ext cx="1255041" cy="145246"/>
            </a:xfrm>
            <a:custGeom>
              <a:avLst/>
              <a:gdLst/>
              <a:ahLst/>
              <a:cxnLst/>
              <a:rect l="l" t="t" r="r" b="b"/>
              <a:pathLst>
                <a:path w="36732" h="4251" extrusionOk="0">
                  <a:moveTo>
                    <a:pt x="405" y="0"/>
                  </a:moveTo>
                  <a:cubicBezTo>
                    <a:pt x="72" y="0"/>
                    <a:pt x="0" y="179"/>
                    <a:pt x="250" y="405"/>
                  </a:cubicBezTo>
                  <a:lnTo>
                    <a:pt x="4013" y="3846"/>
                  </a:lnTo>
                  <a:cubicBezTo>
                    <a:pt x="4311" y="4084"/>
                    <a:pt x="4680" y="4227"/>
                    <a:pt x="5061" y="4251"/>
                  </a:cubicBezTo>
                  <a:lnTo>
                    <a:pt x="31671" y="4251"/>
                  </a:lnTo>
                  <a:cubicBezTo>
                    <a:pt x="32052" y="4227"/>
                    <a:pt x="32421" y="4084"/>
                    <a:pt x="32719" y="3846"/>
                  </a:cubicBezTo>
                  <a:lnTo>
                    <a:pt x="36481" y="405"/>
                  </a:lnTo>
                  <a:cubicBezTo>
                    <a:pt x="36731" y="179"/>
                    <a:pt x="36660" y="0"/>
                    <a:pt x="36326" y="0"/>
                  </a:cubicBez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25;p35"/>
            <p:cNvSpPr/>
            <p:nvPr/>
          </p:nvSpPr>
          <p:spPr>
            <a:xfrm>
              <a:off x="3432396" y="543151"/>
              <a:ext cx="621233" cy="145246"/>
            </a:xfrm>
            <a:custGeom>
              <a:avLst/>
              <a:gdLst/>
              <a:ahLst/>
              <a:cxnLst/>
              <a:rect l="l" t="t" r="r" b="b"/>
              <a:pathLst>
                <a:path w="18182" h="4251" fill="none" extrusionOk="0">
                  <a:moveTo>
                    <a:pt x="13133" y="0"/>
                  </a:moveTo>
                  <a:cubicBezTo>
                    <a:pt x="13514" y="24"/>
                    <a:pt x="13883" y="155"/>
                    <a:pt x="14169" y="405"/>
                  </a:cubicBezTo>
                  <a:lnTo>
                    <a:pt x="17943" y="3846"/>
                  </a:lnTo>
                  <a:cubicBezTo>
                    <a:pt x="18181" y="4060"/>
                    <a:pt x="18110" y="4251"/>
                    <a:pt x="17777" y="4251"/>
                  </a:cubicBezTo>
                  <a:lnTo>
                    <a:pt x="5061" y="4251"/>
                  </a:lnTo>
                  <a:cubicBezTo>
                    <a:pt x="4668" y="4227"/>
                    <a:pt x="4311" y="4084"/>
                    <a:pt x="4013" y="3846"/>
                  </a:cubicBezTo>
                  <a:lnTo>
                    <a:pt x="251" y="405"/>
                  </a:lnTo>
                  <a:cubicBezTo>
                    <a:pt x="1" y="179"/>
                    <a:pt x="72" y="0"/>
                    <a:pt x="405" y="0"/>
                  </a:cubicBezTo>
                  <a:close/>
                </a:path>
              </a:pathLst>
            </a:custGeom>
            <a:noFill/>
            <a:ln w="19050" cap="flat" cmpd="sng">
              <a:solidFill>
                <a:srgbClr val="D1208D"/>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26;p35"/>
            <p:cNvSpPr/>
            <p:nvPr/>
          </p:nvSpPr>
          <p:spPr>
            <a:xfrm>
              <a:off x="2877924" y="543151"/>
              <a:ext cx="620823" cy="145246"/>
            </a:xfrm>
            <a:custGeom>
              <a:avLst/>
              <a:gdLst/>
              <a:ahLst/>
              <a:cxnLst/>
              <a:rect l="l" t="t" r="r" b="b"/>
              <a:pathLst>
                <a:path w="18170" h="4251" extrusionOk="0">
                  <a:moveTo>
                    <a:pt x="393" y="0"/>
                  </a:moveTo>
                  <a:cubicBezTo>
                    <a:pt x="60" y="0"/>
                    <a:pt x="0" y="179"/>
                    <a:pt x="239" y="405"/>
                  </a:cubicBezTo>
                  <a:lnTo>
                    <a:pt x="4001" y="3846"/>
                  </a:lnTo>
                  <a:cubicBezTo>
                    <a:pt x="4299" y="4084"/>
                    <a:pt x="4668" y="4227"/>
                    <a:pt x="5049" y="4251"/>
                  </a:cubicBezTo>
                  <a:lnTo>
                    <a:pt x="17776" y="4251"/>
                  </a:lnTo>
                  <a:cubicBezTo>
                    <a:pt x="18098" y="4251"/>
                    <a:pt x="18169" y="4060"/>
                    <a:pt x="17931" y="3846"/>
                  </a:cubicBezTo>
                  <a:lnTo>
                    <a:pt x="14169" y="405"/>
                  </a:lnTo>
                  <a:cubicBezTo>
                    <a:pt x="13871" y="155"/>
                    <a:pt x="13502" y="24"/>
                    <a:pt x="13121" y="0"/>
                  </a:cubicBez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 name="Google Shape;321;p35"/>
          <p:cNvGrpSpPr/>
          <p:nvPr/>
        </p:nvGrpSpPr>
        <p:grpSpPr>
          <a:xfrm>
            <a:off x="5507897" y="4083918"/>
            <a:ext cx="3459539" cy="145246"/>
            <a:chOff x="2877924" y="543151"/>
            <a:chExt cx="3459539" cy="145246"/>
          </a:xfrm>
        </p:grpSpPr>
        <p:sp>
          <p:nvSpPr>
            <p:cNvPr id="37" name="Google Shape;322;p35"/>
            <p:cNvSpPr/>
            <p:nvPr/>
          </p:nvSpPr>
          <p:spPr>
            <a:xfrm>
              <a:off x="5161347" y="543151"/>
              <a:ext cx="621233" cy="145246"/>
            </a:xfrm>
            <a:custGeom>
              <a:avLst/>
              <a:gdLst/>
              <a:ahLst/>
              <a:cxnLst/>
              <a:rect l="l" t="t" r="r" b="b"/>
              <a:pathLst>
                <a:path w="18182" h="4251" fill="none" extrusionOk="0">
                  <a:moveTo>
                    <a:pt x="17776" y="0"/>
                  </a:moveTo>
                  <a:cubicBezTo>
                    <a:pt x="18110" y="0"/>
                    <a:pt x="18181" y="179"/>
                    <a:pt x="17943" y="405"/>
                  </a:cubicBezTo>
                  <a:lnTo>
                    <a:pt x="14181" y="3846"/>
                  </a:lnTo>
                  <a:cubicBezTo>
                    <a:pt x="13883" y="4084"/>
                    <a:pt x="13514" y="4227"/>
                    <a:pt x="13133" y="4251"/>
                  </a:cubicBezTo>
                  <a:lnTo>
                    <a:pt x="405" y="4251"/>
                  </a:lnTo>
                  <a:cubicBezTo>
                    <a:pt x="72" y="4251"/>
                    <a:pt x="0" y="4060"/>
                    <a:pt x="250" y="3846"/>
                  </a:cubicBezTo>
                  <a:lnTo>
                    <a:pt x="4013" y="405"/>
                  </a:lnTo>
                  <a:cubicBezTo>
                    <a:pt x="4310" y="155"/>
                    <a:pt x="4667" y="24"/>
                    <a:pt x="5060" y="0"/>
                  </a:cubicBezTo>
                  <a:close/>
                </a:path>
              </a:pathLst>
            </a:custGeom>
            <a:noFill/>
            <a:ln w="19050" cap="flat" cmpd="sng">
              <a:solidFill>
                <a:srgbClr val="D1208D"/>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23;p35"/>
            <p:cNvSpPr/>
            <p:nvPr/>
          </p:nvSpPr>
          <p:spPr>
            <a:xfrm>
              <a:off x="5716230" y="543151"/>
              <a:ext cx="621233" cy="145246"/>
            </a:xfrm>
            <a:custGeom>
              <a:avLst/>
              <a:gdLst/>
              <a:ahLst/>
              <a:cxnLst/>
              <a:rect l="l" t="t" r="r" b="b"/>
              <a:pathLst>
                <a:path w="18182" h="4251" extrusionOk="0">
                  <a:moveTo>
                    <a:pt x="5049" y="0"/>
                  </a:moveTo>
                  <a:cubicBezTo>
                    <a:pt x="4668" y="24"/>
                    <a:pt x="4310" y="155"/>
                    <a:pt x="4013" y="405"/>
                  </a:cubicBezTo>
                  <a:lnTo>
                    <a:pt x="250" y="3846"/>
                  </a:lnTo>
                  <a:cubicBezTo>
                    <a:pt x="0" y="4060"/>
                    <a:pt x="72" y="4251"/>
                    <a:pt x="405" y="4251"/>
                  </a:cubicBezTo>
                  <a:lnTo>
                    <a:pt x="13133" y="4251"/>
                  </a:lnTo>
                  <a:cubicBezTo>
                    <a:pt x="13514" y="4227"/>
                    <a:pt x="13871" y="4084"/>
                    <a:pt x="14169" y="3846"/>
                  </a:cubicBezTo>
                  <a:lnTo>
                    <a:pt x="17943" y="405"/>
                  </a:lnTo>
                  <a:cubicBezTo>
                    <a:pt x="18181" y="179"/>
                    <a:pt x="18110" y="0"/>
                    <a:pt x="17776" y="0"/>
                  </a:cubicBez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24;p35"/>
            <p:cNvSpPr/>
            <p:nvPr/>
          </p:nvSpPr>
          <p:spPr>
            <a:xfrm>
              <a:off x="3979967" y="543151"/>
              <a:ext cx="1255041" cy="145246"/>
            </a:xfrm>
            <a:custGeom>
              <a:avLst/>
              <a:gdLst/>
              <a:ahLst/>
              <a:cxnLst/>
              <a:rect l="l" t="t" r="r" b="b"/>
              <a:pathLst>
                <a:path w="36732" h="4251" extrusionOk="0">
                  <a:moveTo>
                    <a:pt x="405" y="0"/>
                  </a:moveTo>
                  <a:cubicBezTo>
                    <a:pt x="72" y="0"/>
                    <a:pt x="0" y="179"/>
                    <a:pt x="250" y="405"/>
                  </a:cubicBezTo>
                  <a:lnTo>
                    <a:pt x="4013" y="3846"/>
                  </a:lnTo>
                  <a:cubicBezTo>
                    <a:pt x="4311" y="4084"/>
                    <a:pt x="4680" y="4227"/>
                    <a:pt x="5061" y="4251"/>
                  </a:cubicBezTo>
                  <a:lnTo>
                    <a:pt x="31671" y="4251"/>
                  </a:lnTo>
                  <a:cubicBezTo>
                    <a:pt x="32052" y="4227"/>
                    <a:pt x="32421" y="4084"/>
                    <a:pt x="32719" y="3846"/>
                  </a:cubicBezTo>
                  <a:lnTo>
                    <a:pt x="36481" y="405"/>
                  </a:lnTo>
                  <a:cubicBezTo>
                    <a:pt x="36731" y="179"/>
                    <a:pt x="36660" y="0"/>
                    <a:pt x="36326" y="0"/>
                  </a:cubicBez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325;p35"/>
            <p:cNvSpPr/>
            <p:nvPr/>
          </p:nvSpPr>
          <p:spPr>
            <a:xfrm>
              <a:off x="3432396" y="543151"/>
              <a:ext cx="621233" cy="145246"/>
            </a:xfrm>
            <a:custGeom>
              <a:avLst/>
              <a:gdLst/>
              <a:ahLst/>
              <a:cxnLst/>
              <a:rect l="l" t="t" r="r" b="b"/>
              <a:pathLst>
                <a:path w="18182" h="4251" fill="none" extrusionOk="0">
                  <a:moveTo>
                    <a:pt x="13133" y="0"/>
                  </a:moveTo>
                  <a:cubicBezTo>
                    <a:pt x="13514" y="24"/>
                    <a:pt x="13883" y="155"/>
                    <a:pt x="14169" y="405"/>
                  </a:cubicBezTo>
                  <a:lnTo>
                    <a:pt x="17943" y="3846"/>
                  </a:lnTo>
                  <a:cubicBezTo>
                    <a:pt x="18181" y="4060"/>
                    <a:pt x="18110" y="4251"/>
                    <a:pt x="17777" y="4251"/>
                  </a:cubicBezTo>
                  <a:lnTo>
                    <a:pt x="5061" y="4251"/>
                  </a:lnTo>
                  <a:cubicBezTo>
                    <a:pt x="4668" y="4227"/>
                    <a:pt x="4311" y="4084"/>
                    <a:pt x="4013" y="3846"/>
                  </a:cubicBezTo>
                  <a:lnTo>
                    <a:pt x="251" y="405"/>
                  </a:lnTo>
                  <a:cubicBezTo>
                    <a:pt x="1" y="179"/>
                    <a:pt x="72" y="0"/>
                    <a:pt x="405" y="0"/>
                  </a:cubicBezTo>
                  <a:close/>
                </a:path>
              </a:pathLst>
            </a:custGeom>
            <a:noFill/>
            <a:ln w="19050" cap="flat" cmpd="sng">
              <a:solidFill>
                <a:srgbClr val="D1208D"/>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326;p35"/>
            <p:cNvSpPr/>
            <p:nvPr/>
          </p:nvSpPr>
          <p:spPr>
            <a:xfrm>
              <a:off x="2877924" y="543151"/>
              <a:ext cx="620823" cy="145246"/>
            </a:xfrm>
            <a:custGeom>
              <a:avLst/>
              <a:gdLst/>
              <a:ahLst/>
              <a:cxnLst/>
              <a:rect l="l" t="t" r="r" b="b"/>
              <a:pathLst>
                <a:path w="18170" h="4251" extrusionOk="0">
                  <a:moveTo>
                    <a:pt x="393" y="0"/>
                  </a:moveTo>
                  <a:cubicBezTo>
                    <a:pt x="60" y="0"/>
                    <a:pt x="0" y="179"/>
                    <a:pt x="239" y="405"/>
                  </a:cubicBezTo>
                  <a:lnTo>
                    <a:pt x="4001" y="3846"/>
                  </a:lnTo>
                  <a:cubicBezTo>
                    <a:pt x="4299" y="4084"/>
                    <a:pt x="4668" y="4227"/>
                    <a:pt x="5049" y="4251"/>
                  </a:cubicBezTo>
                  <a:lnTo>
                    <a:pt x="17776" y="4251"/>
                  </a:lnTo>
                  <a:cubicBezTo>
                    <a:pt x="18098" y="4251"/>
                    <a:pt x="18169" y="4060"/>
                    <a:pt x="17931" y="3846"/>
                  </a:cubicBezTo>
                  <a:lnTo>
                    <a:pt x="14169" y="405"/>
                  </a:lnTo>
                  <a:cubicBezTo>
                    <a:pt x="13871" y="155"/>
                    <a:pt x="13502" y="24"/>
                    <a:pt x="13121" y="0"/>
                  </a:cubicBez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05720977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3" name="Google Shape;343;p36"/>
          <p:cNvSpPr/>
          <p:nvPr/>
        </p:nvSpPr>
        <p:spPr>
          <a:xfrm>
            <a:off x="4068528" y="111450"/>
            <a:ext cx="5114400" cy="5114400"/>
          </a:xfrm>
          <a:prstGeom prst="ellipse">
            <a:avLst/>
          </a:prstGeom>
          <a:gradFill>
            <a:gsLst>
              <a:gs pos="0">
                <a:srgbClr val="FFFFFF">
                  <a:alpha val="0"/>
                </a:srgbClr>
              </a:gs>
              <a:gs pos="65000">
                <a:srgbClr val="FFFFFF">
                  <a:alpha val="0"/>
                </a:srgbClr>
              </a:gs>
              <a:gs pos="100000">
                <a:srgbClr val="5ED2F1"/>
              </a:gs>
            </a:gsLst>
            <a:path path="circle">
              <a:fillToRect l="50000" t="50000" r="50000" b="50000"/>
            </a:path>
            <a:tileRect/>
          </a:gradFill>
          <a:ln w="76200" cap="flat" cmpd="sng">
            <a:solidFill>
              <a:srgbClr val="81F5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36"/>
          <p:cNvSpPr/>
          <p:nvPr/>
        </p:nvSpPr>
        <p:spPr>
          <a:xfrm rot="10800000" flipH="1">
            <a:off x="742725" y="2674449"/>
            <a:ext cx="2812417" cy="321601"/>
          </a:xfrm>
          <a:custGeom>
            <a:avLst/>
            <a:gdLst/>
            <a:ahLst/>
            <a:cxnLst/>
            <a:rect l="l" t="t" r="r" b="b"/>
            <a:pathLst>
              <a:path w="33720" h="4002" fill="none" extrusionOk="0">
                <a:moveTo>
                  <a:pt x="33719" y="1"/>
                </a:moveTo>
                <a:lnTo>
                  <a:pt x="29052" y="4001"/>
                </a:lnTo>
                <a:lnTo>
                  <a:pt x="1" y="4001"/>
                </a:lnTo>
              </a:path>
            </a:pathLst>
          </a:custGeom>
          <a:noFill/>
          <a:ln w="28575" cap="flat" cmpd="sng">
            <a:solidFill>
              <a:srgbClr val="5ED2F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8" name="Google Shape;348;p36"/>
          <p:cNvGrpSpPr/>
          <p:nvPr/>
        </p:nvGrpSpPr>
        <p:grpSpPr>
          <a:xfrm rot="10800000" flipH="1">
            <a:off x="845587" y="2958238"/>
            <a:ext cx="2035054" cy="198087"/>
            <a:chOff x="367025" y="2970279"/>
            <a:chExt cx="698491" cy="67985"/>
          </a:xfrm>
        </p:grpSpPr>
        <p:sp>
          <p:nvSpPr>
            <p:cNvPr id="349" name="Google Shape;349;p36"/>
            <p:cNvSpPr/>
            <p:nvPr/>
          </p:nvSpPr>
          <p:spPr>
            <a:xfrm>
              <a:off x="367025" y="2970279"/>
              <a:ext cx="68012" cy="67985"/>
            </a:xfrm>
            <a:custGeom>
              <a:avLst/>
              <a:gdLst/>
              <a:ahLst/>
              <a:cxnLst/>
              <a:rect l="l" t="t" r="r" b="b"/>
              <a:pathLst>
                <a:path w="2466" h="2465" extrusionOk="0">
                  <a:moveTo>
                    <a:pt x="1" y="0"/>
                  </a:moveTo>
                  <a:lnTo>
                    <a:pt x="1" y="2465"/>
                  </a:lnTo>
                  <a:lnTo>
                    <a:pt x="2465" y="2465"/>
                  </a:lnTo>
                  <a:lnTo>
                    <a:pt x="2465" y="0"/>
                  </a:ln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36"/>
            <p:cNvSpPr/>
            <p:nvPr/>
          </p:nvSpPr>
          <p:spPr>
            <a:xfrm>
              <a:off x="493121" y="2970279"/>
              <a:ext cx="68012" cy="67985"/>
            </a:xfrm>
            <a:custGeom>
              <a:avLst/>
              <a:gdLst/>
              <a:ahLst/>
              <a:cxnLst/>
              <a:rect l="l" t="t" r="r" b="b"/>
              <a:pathLst>
                <a:path w="2466" h="2465" extrusionOk="0">
                  <a:moveTo>
                    <a:pt x="1" y="0"/>
                  </a:moveTo>
                  <a:lnTo>
                    <a:pt x="1" y="2465"/>
                  </a:lnTo>
                  <a:lnTo>
                    <a:pt x="2465" y="2465"/>
                  </a:lnTo>
                  <a:lnTo>
                    <a:pt x="2465" y="0"/>
                  </a:ln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36"/>
            <p:cNvSpPr/>
            <p:nvPr/>
          </p:nvSpPr>
          <p:spPr>
            <a:xfrm>
              <a:off x="619216" y="2970279"/>
              <a:ext cx="68012" cy="67985"/>
            </a:xfrm>
            <a:custGeom>
              <a:avLst/>
              <a:gdLst/>
              <a:ahLst/>
              <a:cxnLst/>
              <a:rect l="l" t="t" r="r" b="b"/>
              <a:pathLst>
                <a:path w="2466" h="2465" extrusionOk="0">
                  <a:moveTo>
                    <a:pt x="1" y="0"/>
                  </a:moveTo>
                  <a:lnTo>
                    <a:pt x="1" y="2465"/>
                  </a:lnTo>
                  <a:lnTo>
                    <a:pt x="2465" y="2465"/>
                  </a:lnTo>
                  <a:lnTo>
                    <a:pt x="2465" y="0"/>
                  </a:ln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36"/>
            <p:cNvSpPr/>
            <p:nvPr/>
          </p:nvSpPr>
          <p:spPr>
            <a:xfrm>
              <a:off x="745312" y="2970279"/>
              <a:ext cx="68012" cy="67985"/>
            </a:xfrm>
            <a:custGeom>
              <a:avLst/>
              <a:gdLst/>
              <a:ahLst/>
              <a:cxnLst/>
              <a:rect l="l" t="t" r="r" b="b"/>
              <a:pathLst>
                <a:path w="2466" h="2465" fill="none" extrusionOk="0">
                  <a:moveTo>
                    <a:pt x="1" y="0"/>
                  </a:moveTo>
                  <a:lnTo>
                    <a:pt x="2465" y="0"/>
                  </a:lnTo>
                  <a:lnTo>
                    <a:pt x="2465" y="2465"/>
                  </a:lnTo>
                  <a:lnTo>
                    <a:pt x="1" y="2465"/>
                  </a:lnTo>
                  <a:close/>
                </a:path>
              </a:pathLst>
            </a:custGeom>
            <a:noFill/>
            <a:ln w="9525" cap="flat" cmpd="sng">
              <a:solidFill>
                <a:srgbClr val="81F5FF"/>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36"/>
            <p:cNvSpPr/>
            <p:nvPr/>
          </p:nvSpPr>
          <p:spPr>
            <a:xfrm>
              <a:off x="871408" y="2970279"/>
              <a:ext cx="68012" cy="67985"/>
            </a:xfrm>
            <a:custGeom>
              <a:avLst/>
              <a:gdLst/>
              <a:ahLst/>
              <a:cxnLst/>
              <a:rect l="l" t="t" r="r" b="b"/>
              <a:pathLst>
                <a:path w="2466" h="2465" fill="none" extrusionOk="0">
                  <a:moveTo>
                    <a:pt x="1" y="0"/>
                  </a:moveTo>
                  <a:lnTo>
                    <a:pt x="2465" y="0"/>
                  </a:lnTo>
                  <a:lnTo>
                    <a:pt x="2465" y="2465"/>
                  </a:lnTo>
                  <a:lnTo>
                    <a:pt x="1" y="2465"/>
                  </a:lnTo>
                  <a:close/>
                </a:path>
              </a:pathLst>
            </a:custGeom>
            <a:noFill/>
            <a:ln w="9525" cap="flat" cmpd="sng">
              <a:solidFill>
                <a:srgbClr val="81F5FF"/>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6"/>
            <p:cNvSpPr/>
            <p:nvPr/>
          </p:nvSpPr>
          <p:spPr>
            <a:xfrm>
              <a:off x="997504" y="2970279"/>
              <a:ext cx="68012" cy="67985"/>
            </a:xfrm>
            <a:custGeom>
              <a:avLst/>
              <a:gdLst/>
              <a:ahLst/>
              <a:cxnLst/>
              <a:rect l="l" t="t" r="r" b="b"/>
              <a:pathLst>
                <a:path w="2466" h="2465" fill="none" extrusionOk="0">
                  <a:moveTo>
                    <a:pt x="1" y="0"/>
                  </a:moveTo>
                  <a:lnTo>
                    <a:pt x="2465" y="0"/>
                  </a:lnTo>
                  <a:lnTo>
                    <a:pt x="2465" y="2465"/>
                  </a:lnTo>
                  <a:lnTo>
                    <a:pt x="1" y="2465"/>
                  </a:lnTo>
                  <a:close/>
                </a:path>
              </a:pathLst>
            </a:custGeom>
            <a:noFill/>
            <a:ln w="9525" cap="flat" cmpd="sng">
              <a:solidFill>
                <a:srgbClr val="81F5FF"/>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5" name="Espace réservé du contenu 3"/>
          <p:cNvPicPr>
            <a:picLocks noGrp="1" noChangeAspect="1"/>
          </p:cNvPicPr>
          <p:nvPr>
            <p:ph idx="1"/>
          </p:nvPr>
        </p:nvPicPr>
        <p:blipFill>
          <a:blip r:embed="rId3"/>
          <a:stretch>
            <a:fillRect/>
          </a:stretch>
        </p:blipFill>
        <p:spPr>
          <a:xfrm>
            <a:off x="4716016" y="987574"/>
            <a:ext cx="3801120" cy="3240360"/>
          </a:xfrm>
          <a:prstGeom prst="rect">
            <a:avLst/>
          </a:prstGeom>
        </p:spPr>
      </p:pic>
    </p:spTree>
    <p:extLst>
      <p:ext uri="{BB962C8B-B14F-4D97-AF65-F5344CB8AC3E}">
        <p14:creationId xmlns:p14="http://schemas.microsoft.com/office/powerpoint/2010/main" val="198008653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10"/>
        <p:cNvGrpSpPr/>
        <p:nvPr/>
      </p:nvGrpSpPr>
      <p:grpSpPr>
        <a:xfrm>
          <a:off x="0" y="0"/>
          <a:ext cx="0" cy="0"/>
          <a:chOff x="0" y="0"/>
          <a:chExt cx="0" cy="0"/>
        </a:xfrm>
      </p:grpSpPr>
      <p:sp>
        <p:nvSpPr>
          <p:cNvPr id="2" name="Rectangle 1"/>
          <p:cNvSpPr/>
          <p:nvPr/>
        </p:nvSpPr>
        <p:spPr>
          <a:xfrm>
            <a:off x="1043608" y="802035"/>
            <a:ext cx="6408712" cy="2893100"/>
          </a:xfrm>
          <a:prstGeom prst="rect">
            <a:avLst/>
          </a:prstGeom>
        </p:spPr>
        <p:txBody>
          <a:bodyPr wrap="square">
            <a:spAutoFit/>
          </a:bodyPr>
          <a:lstStyle/>
          <a:p>
            <a:r>
              <a:rPr lang="fr-FR" dirty="0">
                <a:solidFill>
                  <a:schemeClr val="tx1"/>
                </a:solidFill>
              </a:rPr>
              <a:t>On attaque la condensateur C1 avec un tension sinusoïdale d’amplitude de 22.6V alors le condensateur se charge et décharge l’ors de la chute de tension d’entrée alors le rôle de cette condensateur c’est de évité la chute brutale de signal d’entrée , la même chose pour C2 mais avec une signal d’amplitude -22.6V .</a:t>
            </a:r>
          </a:p>
          <a:p>
            <a:endParaRPr lang="fr-FR" dirty="0"/>
          </a:p>
          <a:p>
            <a:r>
              <a:rPr lang="fr-FR" dirty="0">
                <a:solidFill>
                  <a:schemeClr val="tx1"/>
                </a:solidFill>
              </a:rPr>
              <a:t>Vaut mieux de choisir la valeur de condensateur de telle sorte que sa valeur est assez élevé pour que la tension de sortie soit quasi-stable mais en même temps  il faut que la condensateur ne soit pas de taille très grande pour que ne prend pas beaucoup d’espace .</a:t>
            </a:r>
          </a:p>
          <a:p>
            <a:endParaRPr lang="fr-FR" dirty="0"/>
          </a:p>
          <a:p>
            <a:r>
              <a:rPr lang="fr-FR" dirty="0">
                <a:solidFill>
                  <a:schemeClr val="tx1"/>
                </a:solidFill>
              </a:rPr>
              <a:t>Quatrième étape c’est la régulation , pour cela on utilise le deux circuits intégrés  LM7815 et LM7915 .</a:t>
            </a:r>
          </a:p>
        </p:txBody>
      </p:sp>
      <p:grpSp>
        <p:nvGrpSpPr>
          <p:cNvPr id="17" name="Google Shape;348;p36"/>
          <p:cNvGrpSpPr/>
          <p:nvPr/>
        </p:nvGrpSpPr>
        <p:grpSpPr>
          <a:xfrm rot="10800000" flipH="1">
            <a:off x="606135" y="339502"/>
            <a:ext cx="2035054" cy="198087"/>
            <a:chOff x="367025" y="2970279"/>
            <a:chExt cx="698491" cy="67985"/>
          </a:xfrm>
        </p:grpSpPr>
        <p:sp>
          <p:nvSpPr>
            <p:cNvPr id="18" name="Google Shape;349;p36"/>
            <p:cNvSpPr/>
            <p:nvPr/>
          </p:nvSpPr>
          <p:spPr>
            <a:xfrm>
              <a:off x="367025" y="2970279"/>
              <a:ext cx="68012" cy="67985"/>
            </a:xfrm>
            <a:custGeom>
              <a:avLst/>
              <a:gdLst/>
              <a:ahLst/>
              <a:cxnLst/>
              <a:rect l="l" t="t" r="r" b="b"/>
              <a:pathLst>
                <a:path w="2466" h="2465" extrusionOk="0">
                  <a:moveTo>
                    <a:pt x="1" y="0"/>
                  </a:moveTo>
                  <a:lnTo>
                    <a:pt x="1" y="2465"/>
                  </a:lnTo>
                  <a:lnTo>
                    <a:pt x="2465" y="2465"/>
                  </a:lnTo>
                  <a:lnTo>
                    <a:pt x="2465" y="0"/>
                  </a:ln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350;p36"/>
            <p:cNvSpPr/>
            <p:nvPr/>
          </p:nvSpPr>
          <p:spPr>
            <a:xfrm>
              <a:off x="493121" y="2970279"/>
              <a:ext cx="68012" cy="67985"/>
            </a:xfrm>
            <a:custGeom>
              <a:avLst/>
              <a:gdLst/>
              <a:ahLst/>
              <a:cxnLst/>
              <a:rect l="l" t="t" r="r" b="b"/>
              <a:pathLst>
                <a:path w="2466" h="2465" extrusionOk="0">
                  <a:moveTo>
                    <a:pt x="1" y="0"/>
                  </a:moveTo>
                  <a:lnTo>
                    <a:pt x="1" y="2465"/>
                  </a:lnTo>
                  <a:lnTo>
                    <a:pt x="2465" y="2465"/>
                  </a:lnTo>
                  <a:lnTo>
                    <a:pt x="2465" y="0"/>
                  </a:ln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351;p36"/>
            <p:cNvSpPr/>
            <p:nvPr/>
          </p:nvSpPr>
          <p:spPr>
            <a:xfrm>
              <a:off x="619216" y="2970279"/>
              <a:ext cx="68012" cy="67985"/>
            </a:xfrm>
            <a:custGeom>
              <a:avLst/>
              <a:gdLst/>
              <a:ahLst/>
              <a:cxnLst/>
              <a:rect l="l" t="t" r="r" b="b"/>
              <a:pathLst>
                <a:path w="2466" h="2465" extrusionOk="0">
                  <a:moveTo>
                    <a:pt x="1" y="0"/>
                  </a:moveTo>
                  <a:lnTo>
                    <a:pt x="1" y="2465"/>
                  </a:lnTo>
                  <a:lnTo>
                    <a:pt x="2465" y="2465"/>
                  </a:lnTo>
                  <a:lnTo>
                    <a:pt x="2465" y="0"/>
                  </a:ln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352;p36"/>
            <p:cNvSpPr/>
            <p:nvPr/>
          </p:nvSpPr>
          <p:spPr>
            <a:xfrm>
              <a:off x="745312" y="2970279"/>
              <a:ext cx="68012" cy="67985"/>
            </a:xfrm>
            <a:custGeom>
              <a:avLst/>
              <a:gdLst/>
              <a:ahLst/>
              <a:cxnLst/>
              <a:rect l="l" t="t" r="r" b="b"/>
              <a:pathLst>
                <a:path w="2466" h="2465" fill="none" extrusionOk="0">
                  <a:moveTo>
                    <a:pt x="1" y="0"/>
                  </a:moveTo>
                  <a:lnTo>
                    <a:pt x="2465" y="0"/>
                  </a:lnTo>
                  <a:lnTo>
                    <a:pt x="2465" y="2465"/>
                  </a:lnTo>
                  <a:lnTo>
                    <a:pt x="1" y="2465"/>
                  </a:lnTo>
                  <a:close/>
                </a:path>
              </a:pathLst>
            </a:custGeom>
            <a:noFill/>
            <a:ln w="9525" cap="flat" cmpd="sng">
              <a:solidFill>
                <a:srgbClr val="81F5FF"/>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353;p36"/>
            <p:cNvSpPr/>
            <p:nvPr/>
          </p:nvSpPr>
          <p:spPr>
            <a:xfrm>
              <a:off x="871408" y="2970279"/>
              <a:ext cx="68012" cy="67985"/>
            </a:xfrm>
            <a:custGeom>
              <a:avLst/>
              <a:gdLst/>
              <a:ahLst/>
              <a:cxnLst/>
              <a:rect l="l" t="t" r="r" b="b"/>
              <a:pathLst>
                <a:path w="2466" h="2465" fill="none" extrusionOk="0">
                  <a:moveTo>
                    <a:pt x="1" y="0"/>
                  </a:moveTo>
                  <a:lnTo>
                    <a:pt x="2465" y="0"/>
                  </a:lnTo>
                  <a:lnTo>
                    <a:pt x="2465" y="2465"/>
                  </a:lnTo>
                  <a:lnTo>
                    <a:pt x="1" y="2465"/>
                  </a:lnTo>
                  <a:close/>
                </a:path>
              </a:pathLst>
            </a:custGeom>
            <a:noFill/>
            <a:ln w="9525" cap="flat" cmpd="sng">
              <a:solidFill>
                <a:srgbClr val="81F5FF"/>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354;p36"/>
            <p:cNvSpPr/>
            <p:nvPr/>
          </p:nvSpPr>
          <p:spPr>
            <a:xfrm>
              <a:off x="997504" y="2970279"/>
              <a:ext cx="68012" cy="67985"/>
            </a:xfrm>
            <a:custGeom>
              <a:avLst/>
              <a:gdLst/>
              <a:ahLst/>
              <a:cxnLst/>
              <a:rect l="l" t="t" r="r" b="b"/>
              <a:pathLst>
                <a:path w="2466" h="2465" fill="none" extrusionOk="0">
                  <a:moveTo>
                    <a:pt x="1" y="0"/>
                  </a:moveTo>
                  <a:lnTo>
                    <a:pt x="2465" y="0"/>
                  </a:lnTo>
                  <a:lnTo>
                    <a:pt x="2465" y="2465"/>
                  </a:lnTo>
                  <a:lnTo>
                    <a:pt x="1" y="2465"/>
                  </a:lnTo>
                  <a:close/>
                </a:path>
              </a:pathLst>
            </a:custGeom>
            <a:noFill/>
            <a:ln w="9525" cap="flat" cmpd="sng">
              <a:solidFill>
                <a:srgbClr val="81F5FF"/>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 name="Google Shape;348;p36"/>
          <p:cNvGrpSpPr/>
          <p:nvPr/>
        </p:nvGrpSpPr>
        <p:grpSpPr>
          <a:xfrm rot="10800000" flipH="1">
            <a:off x="3707904" y="339501"/>
            <a:ext cx="2035054" cy="198087"/>
            <a:chOff x="367025" y="2970279"/>
            <a:chExt cx="698491" cy="67985"/>
          </a:xfrm>
        </p:grpSpPr>
        <p:sp>
          <p:nvSpPr>
            <p:cNvPr id="25" name="Google Shape;349;p36"/>
            <p:cNvSpPr/>
            <p:nvPr/>
          </p:nvSpPr>
          <p:spPr>
            <a:xfrm>
              <a:off x="367025" y="2970279"/>
              <a:ext cx="68012" cy="67985"/>
            </a:xfrm>
            <a:custGeom>
              <a:avLst/>
              <a:gdLst/>
              <a:ahLst/>
              <a:cxnLst/>
              <a:rect l="l" t="t" r="r" b="b"/>
              <a:pathLst>
                <a:path w="2466" h="2465" extrusionOk="0">
                  <a:moveTo>
                    <a:pt x="1" y="0"/>
                  </a:moveTo>
                  <a:lnTo>
                    <a:pt x="1" y="2465"/>
                  </a:lnTo>
                  <a:lnTo>
                    <a:pt x="2465" y="2465"/>
                  </a:lnTo>
                  <a:lnTo>
                    <a:pt x="2465" y="0"/>
                  </a:ln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50;p36"/>
            <p:cNvSpPr/>
            <p:nvPr/>
          </p:nvSpPr>
          <p:spPr>
            <a:xfrm>
              <a:off x="493121" y="2970279"/>
              <a:ext cx="68012" cy="67985"/>
            </a:xfrm>
            <a:custGeom>
              <a:avLst/>
              <a:gdLst/>
              <a:ahLst/>
              <a:cxnLst/>
              <a:rect l="l" t="t" r="r" b="b"/>
              <a:pathLst>
                <a:path w="2466" h="2465" extrusionOk="0">
                  <a:moveTo>
                    <a:pt x="1" y="0"/>
                  </a:moveTo>
                  <a:lnTo>
                    <a:pt x="1" y="2465"/>
                  </a:lnTo>
                  <a:lnTo>
                    <a:pt x="2465" y="2465"/>
                  </a:lnTo>
                  <a:lnTo>
                    <a:pt x="2465" y="0"/>
                  </a:ln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351;p36"/>
            <p:cNvSpPr/>
            <p:nvPr/>
          </p:nvSpPr>
          <p:spPr>
            <a:xfrm>
              <a:off x="619216" y="2970279"/>
              <a:ext cx="68012" cy="67985"/>
            </a:xfrm>
            <a:custGeom>
              <a:avLst/>
              <a:gdLst/>
              <a:ahLst/>
              <a:cxnLst/>
              <a:rect l="l" t="t" r="r" b="b"/>
              <a:pathLst>
                <a:path w="2466" h="2465" extrusionOk="0">
                  <a:moveTo>
                    <a:pt x="1" y="0"/>
                  </a:moveTo>
                  <a:lnTo>
                    <a:pt x="1" y="2465"/>
                  </a:lnTo>
                  <a:lnTo>
                    <a:pt x="2465" y="2465"/>
                  </a:lnTo>
                  <a:lnTo>
                    <a:pt x="2465" y="0"/>
                  </a:ln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352;p36"/>
            <p:cNvSpPr/>
            <p:nvPr/>
          </p:nvSpPr>
          <p:spPr>
            <a:xfrm>
              <a:off x="745312" y="2970279"/>
              <a:ext cx="68012" cy="67985"/>
            </a:xfrm>
            <a:custGeom>
              <a:avLst/>
              <a:gdLst/>
              <a:ahLst/>
              <a:cxnLst/>
              <a:rect l="l" t="t" r="r" b="b"/>
              <a:pathLst>
                <a:path w="2466" h="2465" fill="none" extrusionOk="0">
                  <a:moveTo>
                    <a:pt x="1" y="0"/>
                  </a:moveTo>
                  <a:lnTo>
                    <a:pt x="2465" y="0"/>
                  </a:lnTo>
                  <a:lnTo>
                    <a:pt x="2465" y="2465"/>
                  </a:lnTo>
                  <a:lnTo>
                    <a:pt x="1" y="2465"/>
                  </a:lnTo>
                  <a:close/>
                </a:path>
              </a:pathLst>
            </a:custGeom>
            <a:noFill/>
            <a:ln w="9525" cap="flat" cmpd="sng">
              <a:solidFill>
                <a:srgbClr val="81F5FF"/>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353;p36"/>
            <p:cNvSpPr/>
            <p:nvPr/>
          </p:nvSpPr>
          <p:spPr>
            <a:xfrm>
              <a:off x="871408" y="2970279"/>
              <a:ext cx="68012" cy="67985"/>
            </a:xfrm>
            <a:custGeom>
              <a:avLst/>
              <a:gdLst/>
              <a:ahLst/>
              <a:cxnLst/>
              <a:rect l="l" t="t" r="r" b="b"/>
              <a:pathLst>
                <a:path w="2466" h="2465" fill="none" extrusionOk="0">
                  <a:moveTo>
                    <a:pt x="1" y="0"/>
                  </a:moveTo>
                  <a:lnTo>
                    <a:pt x="2465" y="0"/>
                  </a:lnTo>
                  <a:lnTo>
                    <a:pt x="2465" y="2465"/>
                  </a:lnTo>
                  <a:lnTo>
                    <a:pt x="1" y="2465"/>
                  </a:lnTo>
                  <a:close/>
                </a:path>
              </a:pathLst>
            </a:custGeom>
            <a:noFill/>
            <a:ln w="9525" cap="flat" cmpd="sng">
              <a:solidFill>
                <a:srgbClr val="81F5FF"/>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54;p36"/>
            <p:cNvSpPr/>
            <p:nvPr/>
          </p:nvSpPr>
          <p:spPr>
            <a:xfrm>
              <a:off x="997504" y="2970279"/>
              <a:ext cx="68012" cy="67985"/>
            </a:xfrm>
            <a:custGeom>
              <a:avLst/>
              <a:gdLst/>
              <a:ahLst/>
              <a:cxnLst/>
              <a:rect l="l" t="t" r="r" b="b"/>
              <a:pathLst>
                <a:path w="2466" h="2465" fill="none" extrusionOk="0">
                  <a:moveTo>
                    <a:pt x="1" y="0"/>
                  </a:moveTo>
                  <a:lnTo>
                    <a:pt x="2465" y="0"/>
                  </a:lnTo>
                  <a:lnTo>
                    <a:pt x="2465" y="2465"/>
                  </a:lnTo>
                  <a:lnTo>
                    <a:pt x="1" y="2465"/>
                  </a:lnTo>
                  <a:close/>
                </a:path>
              </a:pathLst>
            </a:custGeom>
            <a:noFill/>
            <a:ln w="9525" cap="flat" cmpd="sng">
              <a:solidFill>
                <a:srgbClr val="81F5FF"/>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 name="Google Shape;348;p36"/>
          <p:cNvGrpSpPr/>
          <p:nvPr/>
        </p:nvGrpSpPr>
        <p:grpSpPr>
          <a:xfrm rot="10800000" flipH="1">
            <a:off x="647433" y="4227934"/>
            <a:ext cx="2035054" cy="198087"/>
            <a:chOff x="367025" y="2970279"/>
            <a:chExt cx="698491" cy="67985"/>
          </a:xfrm>
        </p:grpSpPr>
        <p:sp>
          <p:nvSpPr>
            <p:cNvPr id="32" name="Google Shape;349;p36"/>
            <p:cNvSpPr/>
            <p:nvPr/>
          </p:nvSpPr>
          <p:spPr>
            <a:xfrm>
              <a:off x="367025" y="2970279"/>
              <a:ext cx="68012" cy="67985"/>
            </a:xfrm>
            <a:custGeom>
              <a:avLst/>
              <a:gdLst/>
              <a:ahLst/>
              <a:cxnLst/>
              <a:rect l="l" t="t" r="r" b="b"/>
              <a:pathLst>
                <a:path w="2466" h="2465" extrusionOk="0">
                  <a:moveTo>
                    <a:pt x="1" y="0"/>
                  </a:moveTo>
                  <a:lnTo>
                    <a:pt x="1" y="2465"/>
                  </a:lnTo>
                  <a:lnTo>
                    <a:pt x="2465" y="2465"/>
                  </a:lnTo>
                  <a:lnTo>
                    <a:pt x="2465" y="0"/>
                  </a:ln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50;p36"/>
            <p:cNvSpPr/>
            <p:nvPr/>
          </p:nvSpPr>
          <p:spPr>
            <a:xfrm>
              <a:off x="493121" y="2970279"/>
              <a:ext cx="68012" cy="67985"/>
            </a:xfrm>
            <a:custGeom>
              <a:avLst/>
              <a:gdLst/>
              <a:ahLst/>
              <a:cxnLst/>
              <a:rect l="l" t="t" r="r" b="b"/>
              <a:pathLst>
                <a:path w="2466" h="2465" extrusionOk="0">
                  <a:moveTo>
                    <a:pt x="1" y="0"/>
                  </a:moveTo>
                  <a:lnTo>
                    <a:pt x="1" y="2465"/>
                  </a:lnTo>
                  <a:lnTo>
                    <a:pt x="2465" y="2465"/>
                  </a:lnTo>
                  <a:lnTo>
                    <a:pt x="2465" y="0"/>
                  </a:ln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51;p36"/>
            <p:cNvSpPr/>
            <p:nvPr/>
          </p:nvSpPr>
          <p:spPr>
            <a:xfrm>
              <a:off x="619216" y="2970279"/>
              <a:ext cx="68012" cy="67985"/>
            </a:xfrm>
            <a:custGeom>
              <a:avLst/>
              <a:gdLst/>
              <a:ahLst/>
              <a:cxnLst/>
              <a:rect l="l" t="t" r="r" b="b"/>
              <a:pathLst>
                <a:path w="2466" h="2465" extrusionOk="0">
                  <a:moveTo>
                    <a:pt x="1" y="0"/>
                  </a:moveTo>
                  <a:lnTo>
                    <a:pt x="1" y="2465"/>
                  </a:lnTo>
                  <a:lnTo>
                    <a:pt x="2465" y="2465"/>
                  </a:lnTo>
                  <a:lnTo>
                    <a:pt x="2465" y="0"/>
                  </a:ln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2;p36"/>
            <p:cNvSpPr/>
            <p:nvPr/>
          </p:nvSpPr>
          <p:spPr>
            <a:xfrm>
              <a:off x="745312" y="2970279"/>
              <a:ext cx="68012" cy="67985"/>
            </a:xfrm>
            <a:custGeom>
              <a:avLst/>
              <a:gdLst/>
              <a:ahLst/>
              <a:cxnLst/>
              <a:rect l="l" t="t" r="r" b="b"/>
              <a:pathLst>
                <a:path w="2466" h="2465" fill="none" extrusionOk="0">
                  <a:moveTo>
                    <a:pt x="1" y="0"/>
                  </a:moveTo>
                  <a:lnTo>
                    <a:pt x="2465" y="0"/>
                  </a:lnTo>
                  <a:lnTo>
                    <a:pt x="2465" y="2465"/>
                  </a:lnTo>
                  <a:lnTo>
                    <a:pt x="1" y="2465"/>
                  </a:lnTo>
                  <a:close/>
                </a:path>
              </a:pathLst>
            </a:custGeom>
            <a:noFill/>
            <a:ln w="9525" cap="flat" cmpd="sng">
              <a:solidFill>
                <a:srgbClr val="81F5FF"/>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53;p36"/>
            <p:cNvSpPr/>
            <p:nvPr/>
          </p:nvSpPr>
          <p:spPr>
            <a:xfrm>
              <a:off x="871408" y="2970279"/>
              <a:ext cx="68012" cy="67985"/>
            </a:xfrm>
            <a:custGeom>
              <a:avLst/>
              <a:gdLst/>
              <a:ahLst/>
              <a:cxnLst/>
              <a:rect l="l" t="t" r="r" b="b"/>
              <a:pathLst>
                <a:path w="2466" h="2465" fill="none" extrusionOk="0">
                  <a:moveTo>
                    <a:pt x="1" y="0"/>
                  </a:moveTo>
                  <a:lnTo>
                    <a:pt x="2465" y="0"/>
                  </a:lnTo>
                  <a:lnTo>
                    <a:pt x="2465" y="2465"/>
                  </a:lnTo>
                  <a:lnTo>
                    <a:pt x="1" y="2465"/>
                  </a:lnTo>
                  <a:close/>
                </a:path>
              </a:pathLst>
            </a:custGeom>
            <a:noFill/>
            <a:ln w="9525" cap="flat" cmpd="sng">
              <a:solidFill>
                <a:srgbClr val="81F5FF"/>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54;p36"/>
            <p:cNvSpPr/>
            <p:nvPr/>
          </p:nvSpPr>
          <p:spPr>
            <a:xfrm>
              <a:off x="997504" y="2970279"/>
              <a:ext cx="68012" cy="67985"/>
            </a:xfrm>
            <a:custGeom>
              <a:avLst/>
              <a:gdLst/>
              <a:ahLst/>
              <a:cxnLst/>
              <a:rect l="l" t="t" r="r" b="b"/>
              <a:pathLst>
                <a:path w="2466" h="2465" fill="none" extrusionOk="0">
                  <a:moveTo>
                    <a:pt x="1" y="0"/>
                  </a:moveTo>
                  <a:lnTo>
                    <a:pt x="2465" y="0"/>
                  </a:lnTo>
                  <a:lnTo>
                    <a:pt x="2465" y="2465"/>
                  </a:lnTo>
                  <a:lnTo>
                    <a:pt x="1" y="2465"/>
                  </a:lnTo>
                  <a:close/>
                </a:path>
              </a:pathLst>
            </a:custGeom>
            <a:noFill/>
            <a:ln w="9525" cap="flat" cmpd="sng">
              <a:solidFill>
                <a:srgbClr val="81F5FF"/>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 name="Google Shape;348;p36"/>
          <p:cNvGrpSpPr/>
          <p:nvPr/>
        </p:nvGrpSpPr>
        <p:grpSpPr>
          <a:xfrm rot="10800000" flipH="1">
            <a:off x="4955286" y="4227933"/>
            <a:ext cx="2035054" cy="198087"/>
            <a:chOff x="367025" y="2970279"/>
            <a:chExt cx="698491" cy="67985"/>
          </a:xfrm>
        </p:grpSpPr>
        <p:sp>
          <p:nvSpPr>
            <p:cNvPr id="39" name="Google Shape;349;p36"/>
            <p:cNvSpPr/>
            <p:nvPr/>
          </p:nvSpPr>
          <p:spPr>
            <a:xfrm>
              <a:off x="367025" y="2970279"/>
              <a:ext cx="68012" cy="67985"/>
            </a:xfrm>
            <a:custGeom>
              <a:avLst/>
              <a:gdLst/>
              <a:ahLst/>
              <a:cxnLst/>
              <a:rect l="l" t="t" r="r" b="b"/>
              <a:pathLst>
                <a:path w="2466" h="2465" extrusionOk="0">
                  <a:moveTo>
                    <a:pt x="1" y="0"/>
                  </a:moveTo>
                  <a:lnTo>
                    <a:pt x="1" y="2465"/>
                  </a:lnTo>
                  <a:lnTo>
                    <a:pt x="2465" y="2465"/>
                  </a:lnTo>
                  <a:lnTo>
                    <a:pt x="2465" y="0"/>
                  </a:ln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350;p36"/>
            <p:cNvSpPr/>
            <p:nvPr/>
          </p:nvSpPr>
          <p:spPr>
            <a:xfrm>
              <a:off x="493121" y="2970279"/>
              <a:ext cx="68012" cy="67985"/>
            </a:xfrm>
            <a:custGeom>
              <a:avLst/>
              <a:gdLst/>
              <a:ahLst/>
              <a:cxnLst/>
              <a:rect l="l" t="t" r="r" b="b"/>
              <a:pathLst>
                <a:path w="2466" h="2465" extrusionOk="0">
                  <a:moveTo>
                    <a:pt x="1" y="0"/>
                  </a:moveTo>
                  <a:lnTo>
                    <a:pt x="1" y="2465"/>
                  </a:lnTo>
                  <a:lnTo>
                    <a:pt x="2465" y="2465"/>
                  </a:lnTo>
                  <a:lnTo>
                    <a:pt x="2465" y="0"/>
                  </a:ln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351;p36"/>
            <p:cNvSpPr/>
            <p:nvPr/>
          </p:nvSpPr>
          <p:spPr>
            <a:xfrm>
              <a:off x="619216" y="2970279"/>
              <a:ext cx="68012" cy="67985"/>
            </a:xfrm>
            <a:custGeom>
              <a:avLst/>
              <a:gdLst/>
              <a:ahLst/>
              <a:cxnLst/>
              <a:rect l="l" t="t" r="r" b="b"/>
              <a:pathLst>
                <a:path w="2466" h="2465" extrusionOk="0">
                  <a:moveTo>
                    <a:pt x="1" y="0"/>
                  </a:moveTo>
                  <a:lnTo>
                    <a:pt x="1" y="2465"/>
                  </a:lnTo>
                  <a:lnTo>
                    <a:pt x="2465" y="2465"/>
                  </a:lnTo>
                  <a:lnTo>
                    <a:pt x="2465" y="0"/>
                  </a:ln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352;p36"/>
            <p:cNvSpPr/>
            <p:nvPr/>
          </p:nvSpPr>
          <p:spPr>
            <a:xfrm>
              <a:off x="745312" y="2970279"/>
              <a:ext cx="68012" cy="67985"/>
            </a:xfrm>
            <a:custGeom>
              <a:avLst/>
              <a:gdLst/>
              <a:ahLst/>
              <a:cxnLst/>
              <a:rect l="l" t="t" r="r" b="b"/>
              <a:pathLst>
                <a:path w="2466" h="2465" fill="none" extrusionOk="0">
                  <a:moveTo>
                    <a:pt x="1" y="0"/>
                  </a:moveTo>
                  <a:lnTo>
                    <a:pt x="2465" y="0"/>
                  </a:lnTo>
                  <a:lnTo>
                    <a:pt x="2465" y="2465"/>
                  </a:lnTo>
                  <a:lnTo>
                    <a:pt x="1" y="2465"/>
                  </a:lnTo>
                  <a:close/>
                </a:path>
              </a:pathLst>
            </a:custGeom>
            <a:noFill/>
            <a:ln w="9525" cap="flat" cmpd="sng">
              <a:solidFill>
                <a:srgbClr val="81F5FF"/>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353;p36"/>
            <p:cNvSpPr/>
            <p:nvPr/>
          </p:nvSpPr>
          <p:spPr>
            <a:xfrm>
              <a:off x="871408" y="2970279"/>
              <a:ext cx="68012" cy="67985"/>
            </a:xfrm>
            <a:custGeom>
              <a:avLst/>
              <a:gdLst/>
              <a:ahLst/>
              <a:cxnLst/>
              <a:rect l="l" t="t" r="r" b="b"/>
              <a:pathLst>
                <a:path w="2466" h="2465" fill="none" extrusionOk="0">
                  <a:moveTo>
                    <a:pt x="1" y="0"/>
                  </a:moveTo>
                  <a:lnTo>
                    <a:pt x="2465" y="0"/>
                  </a:lnTo>
                  <a:lnTo>
                    <a:pt x="2465" y="2465"/>
                  </a:lnTo>
                  <a:lnTo>
                    <a:pt x="1" y="2465"/>
                  </a:lnTo>
                  <a:close/>
                </a:path>
              </a:pathLst>
            </a:custGeom>
            <a:noFill/>
            <a:ln w="9525" cap="flat" cmpd="sng">
              <a:solidFill>
                <a:srgbClr val="81F5FF"/>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354;p36"/>
            <p:cNvSpPr/>
            <p:nvPr/>
          </p:nvSpPr>
          <p:spPr>
            <a:xfrm>
              <a:off x="997504" y="2970279"/>
              <a:ext cx="68012" cy="67985"/>
            </a:xfrm>
            <a:custGeom>
              <a:avLst/>
              <a:gdLst/>
              <a:ahLst/>
              <a:cxnLst/>
              <a:rect l="l" t="t" r="r" b="b"/>
              <a:pathLst>
                <a:path w="2466" h="2465" fill="none" extrusionOk="0">
                  <a:moveTo>
                    <a:pt x="1" y="0"/>
                  </a:moveTo>
                  <a:lnTo>
                    <a:pt x="2465" y="0"/>
                  </a:lnTo>
                  <a:lnTo>
                    <a:pt x="2465" y="2465"/>
                  </a:lnTo>
                  <a:lnTo>
                    <a:pt x="1" y="2465"/>
                  </a:lnTo>
                  <a:close/>
                </a:path>
              </a:pathLst>
            </a:custGeom>
            <a:noFill/>
            <a:ln w="9525" cap="flat" cmpd="sng">
              <a:solidFill>
                <a:srgbClr val="81F5FF"/>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42998436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35"/>
        <p:cNvGrpSpPr/>
        <p:nvPr/>
      </p:nvGrpSpPr>
      <p:grpSpPr>
        <a:xfrm>
          <a:off x="0" y="0"/>
          <a:ext cx="0" cy="0"/>
          <a:chOff x="0" y="0"/>
          <a:chExt cx="0" cy="0"/>
        </a:xfrm>
      </p:grpSpPr>
      <p:sp>
        <p:nvSpPr>
          <p:cNvPr id="437" name="Google Shape;437;p40"/>
          <p:cNvSpPr/>
          <p:nvPr/>
        </p:nvSpPr>
        <p:spPr>
          <a:xfrm>
            <a:off x="3502741" y="4288170"/>
            <a:ext cx="63726" cy="21339"/>
          </a:xfrm>
          <a:custGeom>
            <a:avLst/>
            <a:gdLst/>
            <a:ahLst/>
            <a:cxnLst/>
            <a:rect l="l" t="t" r="r" b="b"/>
            <a:pathLst>
              <a:path w="657" h="220" extrusionOk="0">
                <a:moveTo>
                  <a:pt x="656" y="1"/>
                </a:moveTo>
                <a:lnTo>
                  <a:pt x="0" y="220"/>
                </a:lnTo>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40"/>
          <p:cNvSpPr/>
          <p:nvPr/>
        </p:nvSpPr>
        <p:spPr>
          <a:xfrm>
            <a:off x="3516224" y="4324835"/>
            <a:ext cx="61786" cy="21339"/>
          </a:xfrm>
          <a:custGeom>
            <a:avLst/>
            <a:gdLst/>
            <a:ahLst/>
            <a:cxnLst/>
            <a:rect l="l" t="t" r="r" b="b"/>
            <a:pathLst>
              <a:path w="637" h="220" extrusionOk="0">
                <a:moveTo>
                  <a:pt x="637" y="1"/>
                </a:moveTo>
                <a:lnTo>
                  <a:pt x="0" y="220"/>
                </a:lnTo>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Titre 9"/>
          <p:cNvSpPr>
            <a:spLocks noGrp="1"/>
          </p:cNvSpPr>
          <p:nvPr>
            <p:ph type="title"/>
          </p:nvPr>
        </p:nvSpPr>
        <p:spPr>
          <a:xfrm>
            <a:off x="539552" y="1347614"/>
            <a:ext cx="8064896" cy="2940556"/>
          </a:xfrm>
        </p:spPr>
        <p:txBody>
          <a:bodyPr/>
          <a:lstStyle/>
          <a:p>
            <a:r>
              <a:rPr lang="fr-FR" sz="1800" dirty="0"/>
              <a:t>Mais la condition qu’on doit satisfait pour garantir un bon fonctionnement de régulateur c’est de choisir le capacité C1 de telle sorte que la valeur de tension filtré soit supérieur ou égale 16.4V</a:t>
            </a:r>
            <a:br>
              <a:rPr lang="fr-FR" sz="1800" dirty="0"/>
            </a:br>
            <a:r>
              <a:rPr lang="fr-FR" sz="1800" dirty="0"/>
              <a:t>C’est à dires 15V + 1.7V puisqu’on veut réaliser un tension stable de 15V. </a:t>
            </a:r>
            <a:br>
              <a:rPr lang="fr-FR" sz="1800" dirty="0"/>
            </a:br>
            <a:r>
              <a:rPr lang="fr-FR" sz="1800" dirty="0"/>
              <a:t>Et de choisir la valeur de C2 de telle sorte que la valeur de tension filtré aux bornes de C2 soit inferieure ou égale -16.4V.</a:t>
            </a:r>
            <a:br>
              <a:rPr lang="fr-FR" sz="1800" dirty="0"/>
            </a:br>
            <a:r>
              <a:rPr lang="fr-FR" sz="1800" dirty="0"/>
              <a:t/>
            </a:r>
            <a:br>
              <a:rPr lang="fr-FR" sz="1800" dirty="0"/>
            </a:br>
            <a:endParaRPr lang="fr-FR" sz="1800" dirty="0"/>
          </a:p>
        </p:txBody>
      </p:sp>
    </p:spTree>
    <p:extLst>
      <p:ext uri="{BB962C8B-B14F-4D97-AF65-F5344CB8AC3E}">
        <p14:creationId xmlns:p14="http://schemas.microsoft.com/office/powerpoint/2010/main" val="371728926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p35"/>
          <p:cNvSpPr txBox="1">
            <a:spLocks noGrp="1"/>
          </p:cNvSpPr>
          <p:nvPr>
            <p:ph type="title"/>
          </p:nvPr>
        </p:nvSpPr>
        <p:spPr>
          <a:xfrm>
            <a:off x="2560444" y="2211710"/>
            <a:ext cx="4035900" cy="1008112"/>
          </a:xfrm>
          <a:prstGeom prst="rect">
            <a:avLst/>
          </a:prstGeom>
        </p:spPr>
        <p:txBody>
          <a:bodyPr spcFirstLastPara="1" wrap="square" lIns="91425" tIns="91425" rIns="91425" bIns="91425" anchor="t" anchorCtr="0">
            <a:noAutofit/>
          </a:bodyPr>
          <a:lstStyle/>
          <a:p>
            <a:pPr lvl="0"/>
            <a:r>
              <a:rPr lang="fr-FR" sz="3200" dirty="0"/>
              <a:t>oscillateur </a:t>
            </a:r>
            <a:r>
              <a:rPr lang="fr-FR" sz="3200" dirty="0" smtClean="0"/>
              <a:t>basse </a:t>
            </a:r>
            <a:r>
              <a:rPr lang="fr-FR" sz="3200" dirty="0"/>
              <a:t>fréquence </a:t>
            </a:r>
            <a:r>
              <a:rPr lang="fr-FR" sz="3200" dirty="0" smtClean="0"/>
              <a:t> </a:t>
            </a:r>
            <a:endParaRPr sz="3200" dirty="0"/>
          </a:p>
        </p:txBody>
      </p:sp>
      <p:sp>
        <p:nvSpPr>
          <p:cNvPr id="312" name="Google Shape;312;p35"/>
          <p:cNvSpPr txBox="1">
            <a:spLocks noGrp="1"/>
          </p:cNvSpPr>
          <p:nvPr>
            <p:ph type="title" idx="2"/>
          </p:nvPr>
        </p:nvSpPr>
        <p:spPr>
          <a:xfrm>
            <a:off x="2944894" y="1208653"/>
            <a:ext cx="3267000" cy="1377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smtClean="0"/>
              <a:t>03</a:t>
            </a:r>
            <a:endParaRPr dirty="0"/>
          </a:p>
        </p:txBody>
      </p:sp>
      <p:sp>
        <p:nvSpPr>
          <p:cNvPr id="313" name="Google Shape;313;p35"/>
          <p:cNvSpPr/>
          <p:nvPr/>
        </p:nvSpPr>
        <p:spPr>
          <a:xfrm>
            <a:off x="1072839" y="645449"/>
            <a:ext cx="6998335" cy="293144"/>
          </a:xfrm>
          <a:custGeom>
            <a:avLst/>
            <a:gdLst/>
            <a:ahLst/>
            <a:cxnLst/>
            <a:rect l="l" t="t" r="r" b="b"/>
            <a:pathLst>
              <a:path w="154591" h="7847" fill="none" extrusionOk="0">
                <a:moveTo>
                  <a:pt x="0" y="1"/>
                </a:moveTo>
                <a:lnTo>
                  <a:pt x="7513" y="6954"/>
                </a:lnTo>
                <a:cubicBezTo>
                  <a:pt x="8156" y="7490"/>
                  <a:pt x="8954" y="7799"/>
                  <a:pt x="9787" y="7847"/>
                </a:cubicBezTo>
                <a:lnTo>
                  <a:pt x="144816" y="7847"/>
                </a:lnTo>
                <a:cubicBezTo>
                  <a:pt x="145649" y="7799"/>
                  <a:pt x="146435" y="7490"/>
                  <a:pt x="147078" y="6954"/>
                </a:cubicBezTo>
                <a:lnTo>
                  <a:pt x="154591" y="1"/>
                </a:lnTo>
              </a:path>
            </a:pathLst>
          </a:custGeom>
          <a:noFill/>
          <a:ln w="28575" cap="rnd" cmpd="sng">
            <a:solidFill>
              <a:srgbClr val="81F5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35"/>
          <p:cNvSpPr/>
          <p:nvPr/>
        </p:nvSpPr>
        <p:spPr>
          <a:xfrm>
            <a:off x="1072839" y="4204907"/>
            <a:ext cx="6998335" cy="293144"/>
          </a:xfrm>
          <a:custGeom>
            <a:avLst/>
            <a:gdLst/>
            <a:ahLst/>
            <a:cxnLst/>
            <a:rect l="l" t="t" r="r" b="b"/>
            <a:pathLst>
              <a:path w="154591" h="7847" fill="none" extrusionOk="0">
                <a:moveTo>
                  <a:pt x="0" y="7847"/>
                </a:moveTo>
                <a:lnTo>
                  <a:pt x="7513" y="893"/>
                </a:lnTo>
                <a:cubicBezTo>
                  <a:pt x="8156" y="358"/>
                  <a:pt x="8954" y="48"/>
                  <a:pt x="9787" y="0"/>
                </a:cubicBezTo>
                <a:lnTo>
                  <a:pt x="144816" y="0"/>
                </a:lnTo>
                <a:cubicBezTo>
                  <a:pt x="145649" y="48"/>
                  <a:pt x="146435" y="358"/>
                  <a:pt x="147078" y="893"/>
                </a:cubicBezTo>
                <a:lnTo>
                  <a:pt x="154591" y="7847"/>
                </a:lnTo>
              </a:path>
            </a:pathLst>
          </a:custGeom>
          <a:noFill/>
          <a:ln w="28575" cap="rnd" cmpd="sng">
            <a:solidFill>
              <a:srgbClr val="81F5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5" name="Google Shape;315;p35"/>
          <p:cNvGrpSpPr/>
          <p:nvPr/>
        </p:nvGrpSpPr>
        <p:grpSpPr>
          <a:xfrm>
            <a:off x="2848624" y="4442271"/>
            <a:ext cx="3459539" cy="145246"/>
            <a:chOff x="2875403" y="4442271"/>
            <a:chExt cx="3459539" cy="145246"/>
          </a:xfrm>
        </p:grpSpPr>
        <p:sp>
          <p:nvSpPr>
            <p:cNvPr id="316" name="Google Shape;316;p35"/>
            <p:cNvSpPr/>
            <p:nvPr/>
          </p:nvSpPr>
          <p:spPr>
            <a:xfrm>
              <a:off x="5158827" y="4442271"/>
              <a:ext cx="621233" cy="145246"/>
            </a:xfrm>
            <a:custGeom>
              <a:avLst/>
              <a:gdLst/>
              <a:ahLst/>
              <a:cxnLst/>
              <a:rect l="l" t="t" r="r" b="b"/>
              <a:pathLst>
                <a:path w="18182" h="4251" fill="none" extrusionOk="0">
                  <a:moveTo>
                    <a:pt x="17776" y="0"/>
                  </a:moveTo>
                  <a:cubicBezTo>
                    <a:pt x="18110" y="0"/>
                    <a:pt x="18181" y="179"/>
                    <a:pt x="17943" y="405"/>
                  </a:cubicBezTo>
                  <a:lnTo>
                    <a:pt x="14181" y="3846"/>
                  </a:lnTo>
                  <a:cubicBezTo>
                    <a:pt x="13883" y="4084"/>
                    <a:pt x="13514" y="4227"/>
                    <a:pt x="13133" y="4251"/>
                  </a:cubicBezTo>
                  <a:lnTo>
                    <a:pt x="405" y="4251"/>
                  </a:lnTo>
                  <a:cubicBezTo>
                    <a:pt x="72" y="4251"/>
                    <a:pt x="0" y="4060"/>
                    <a:pt x="250" y="3846"/>
                  </a:cubicBezTo>
                  <a:lnTo>
                    <a:pt x="4013" y="405"/>
                  </a:lnTo>
                  <a:cubicBezTo>
                    <a:pt x="4310" y="155"/>
                    <a:pt x="4667" y="24"/>
                    <a:pt x="5060" y="0"/>
                  </a:cubicBezTo>
                  <a:close/>
                </a:path>
              </a:pathLst>
            </a:custGeom>
            <a:noFill/>
            <a:ln w="19050" cap="flat" cmpd="sng">
              <a:solidFill>
                <a:srgbClr val="D1208D"/>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35"/>
            <p:cNvSpPr/>
            <p:nvPr/>
          </p:nvSpPr>
          <p:spPr>
            <a:xfrm>
              <a:off x="5713709" y="4442271"/>
              <a:ext cx="621233" cy="145246"/>
            </a:xfrm>
            <a:custGeom>
              <a:avLst/>
              <a:gdLst/>
              <a:ahLst/>
              <a:cxnLst/>
              <a:rect l="l" t="t" r="r" b="b"/>
              <a:pathLst>
                <a:path w="18182" h="4251" extrusionOk="0">
                  <a:moveTo>
                    <a:pt x="5049" y="0"/>
                  </a:moveTo>
                  <a:cubicBezTo>
                    <a:pt x="4668" y="24"/>
                    <a:pt x="4310" y="155"/>
                    <a:pt x="4013" y="405"/>
                  </a:cubicBezTo>
                  <a:lnTo>
                    <a:pt x="250" y="3846"/>
                  </a:lnTo>
                  <a:cubicBezTo>
                    <a:pt x="0" y="4060"/>
                    <a:pt x="72" y="4251"/>
                    <a:pt x="405" y="4251"/>
                  </a:cubicBezTo>
                  <a:lnTo>
                    <a:pt x="13133" y="4251"/>
                  </a:lnTo>
                  <a:cubicBezTo>
                    <a:pt x="13514" y="4227"/>
                    <a:pt x="13871" y="4084"/>
                    <a:pt x="14169" y="3846"/>
                  </a:cubicBezTo>
                  <a:lnTo>
                    <a:pt x="17943" y="405"/>
                  </a:lnTo>
                  <a:cubicBezTo>
                    <a:pt x="18181" y="179"/>
                    <a:pt x="18110" y="0"/>
                    <a:pt x="17776" y="0"/>
                  </a:cubicBez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35"/>
            <p:cNvSpPr/>
            <p:nvPr/>
          </p:nvSpPr>
          <p:spPr>
            <a:xfrm>
              <a:off x="3977446" y="4442271"/>
              <a:ext cx="1255041" cy="145246"/>
            </a:xfrm>
            <a:custGeom>
              <a:avLst/>
              <a:gdLst/>
              <a:ahLst/>
              <a:cxnLst/>
              <a:rect l="l" t="t" r="r" b="b"/>
              <a:pathLst>
                <a:path w="36732" h="4251" extrusionOk="0">
                  <a:moveTo>
                    <a:pt x="405" y="0"/>
                  </a:moveTo>
                  <a:cubicBezTo>
                    <a:pt x="72" y="0"/>
                    <a:pt x="0" y="179"/>
                    <a:pt x="250" y="405"/>
                  </a:cubicBezTo>
                  <a:lnTo>
                    <a:pt x="4013" y="3846"/>
                  </a:lnTo>
                  <a:cubicBezTo>
                    <a:pt x="4311" y="4084"/>
                    <a:pt x="4680" y="4227"/>
                    <a:pt x="5061" y="4251"/>
                  </a:cubicBezTo>
                  <a:lnTo>
                    <a:pt x="31671" y="4251"/>
                  </a:lnTo>
                  <a:cubicBezTo>
                    <a:pt x="32052" y="4227"/>
                    <a:pt x="32421" y="4084"/>
                    <a:pt x="32719" y="3846"/>
                  </a:cubicBezTo>
                  <a:lnTo>
                    <a:pt x="36481" y="405"/>
                  </a:lnTo>
                  <a:cubicBezTo>
                    <a:pt x="36731" y="179"/>
                    <a:pt x="36660" y="0"/>
                    <a:pt x="36326" y="0"/>
                  </a:cubicBez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35"/>
            <p:cNvSpPr/>
            <p:nvPr/>
          </p:nvSpPr>
          <p:spPr>
            <a:xfrm>
              <a:off x="3429876" y="4442271"/>
              <a:ext cx="621233" cy="145246"/>
            </a:xfrm>
            <a:custGeom>
              <a:avLst/>
              <a:gdLst/>
              <a:ahLst/>
              <a:cxnLst/>
              <a:rect l="l" t="t" r="r" b="b"/>
              <a:pathLst>
                <a:path w="18182" h="4251" fill="none" extrusionOk="0">
                  <a:moveTo>
                    <a:pt x="13133" y="0"/>
                  </a:moveTo>
                  <a:cubicBezTo>
                    <a:pt x="13514" y="24"/>
                    <a:pt x="13883" y="155"/>
                    <a:pt x="14169" y="405"/>
                  </a:cubicBezTo>
                  <a:lnTo>
                    <a:pt x="17943" y="3846"/>
                  </a:lnTo>
                  <a:cubicBezTo>
                    <a:pt x="18181" y="4060"/>
                    <a:pt x="18110" y="4251"/>
                    <a:pt x="17777" y="4251"/>
                  </a:cubicBezTo>
                  <a:lnTo>
                    <a:pt x="5061" y="4251"/>
                  </a:lnTo>
                  <a:cubicBezTo>
                    <a:pt x="4668" y="4227"/>
                    <a:pt x="4311" y="4084"/>
                    <a:pt x="4013" y="3846"/>
                  </a:cubicBezTo>
                  <a:lnTo>
                    <a:pt x="251" y="405"/>
                  </a:lnTo>
                  <a:cubicBezTo>
                    <a:pt x="1" y="179"/>
                    <a:pt x="72" y="0"/>
                    <a:pt x="405" y="0"/>
                  </a:cubicBezTo>
                  <a:close/>
                </a:path>
              </a:pathLst>
            </a:custGeom>
            <a:noFill/>
            <a:ln w="19050" cap="flat" cmpd="sng">
              <a:solidFill>
                <a:srgbClr val="D1208D"/>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35"/>
            <p:cNvSpPr/>
            <p:nvPr/>
          </p:nvSpPr>
          <p:spPr>
            <a:xfrm>
              <a:off x="2875403" y="4442271"/>
              <a:ext cx="620823" cy="145246"/>
            </a:xfrm>
            <a:custGeom>
              <a:avLst/>
              <a:gdLst/>
              <a:ahLst/>
              <a:cxnLst/>
              <a:rect l="l" t="t" r="r" b="b"/>
              <a:pathLst>
                <a:path w="18170" h="4251" extrusionOk="0">
                  <a:moveTo>
                    <a:pt x="393" y="0"/>
                  </a:moveTo>
                  <a:cubicBezTo>
                    <a:pt x="60" y="0"/>
                    <a:pt x="0" y="179"/>
                    <a:pt x="239" y="405"/>
                  </a:cubicBezTo>
                  <a:lnTo>
                    <a:pt x="4001" y="3846"/>
                  </a:lnTo>
                  <a:cubicBezTo>
                    <a:pt x="4299" y="4084"/>
                    <a:pt x="4668" y="4227"/>
                    <a:pt x="5049" y="4251"/>
                  </a:cubicBezTo>
                  <a:lnTo>
                    <a:pt x="17776" y="4251"/>
                  </a:lnTo>
                  <a:cubicBezTo>
                    <a:pt x="18098" y="4251"/>
                    <a:pt x="18169" y="4060"/>
                    <a:pt x="17931" y="3846"/>
                  </a:cubicBezTo>
                  <a:lnTo>
                    <a:pt x="14169" y="405"/>
                  </a:lnTo>
                  <a:cubicBezTo>
                    <a:pt x="13871" y="155"/>
                    <a:pt x="13502" y="24"/>
                    <a:pt x="13121" y="0"/>
                  </a:cubicBez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1" name="Google Shape;321;p35"/>
          <p:cNvGrpSpPr/>
          <p:nvPr/>
        </p:nvGrpSpPr>
        <p:grpSpPr>
          <a:xfrm>
            <a:off x="2848624" y="550009"/>
            <a:ext cx="3459539" cy="145246"/>
            <a:chOff x="2877924" y="543151"/>
            <a:chExt cx="3459539" cy="145246"/>
          </a:xfrm>
        </p:grpSpPr>
        <p:sp>
          <p:nvSpPr>
            <p:cNvPr id="322" name="Google Shape;322;p35"/>
            <p:cNvSpPr/>
            <p:nvPr/>
          </p:nvSpPr>
          <p:spPr>
            <a:xfrm>
              <a:off x="5161347" y="543151"/>
              <a:ext cx="621233" cy="145246"/>
            </a:xfrm>
            <a:custGeom>
              <a:avLst/>
              <a:gdLst/>
              <a:ahLst/>
              <a:cxnLst/>
              <a:rect l="l" t="t" r="r" b="b"/>
              <a:pathLst>
                <a:path w="18182" h="4251" fill="none" extrusionOk="0">
                  <a:moveTo>
                    <a:pt x="17776" y="0"/>
                  </a:moveTo>
                  <a:cubicBezTo>
                    <a:pt x="18110" y="0"/>
                    <a:pt x="18181" y="179"/>
                    <a:pt x="17943" y="405"/>
                  </a:cubicBezTo>
                  <a:lnTo>
                    <a:pt x="14181" y="3846"/>
                  </a:lnTo>
                  <a:cubicBezTo>
                    <a:pt x="13883" y="4084"/>
                    <a:pt x="13514" y="4227"/>
                    <a:pt x="13133" y="4251"/>
                  </a:cubicBezTo>
                  <a:lnTo>
                    <a:pt x="405" y="4251"/>
                  </a:lnTo>
                  <a:cubicBezTo>
                    <a:pt x="72" y="4251"/>
                    <a:pt x="0" y="4060"/>
                    <a:pt x="250" y="3846"/>
                  </a:cubicBezTo>
                  <a:lnTo>
                    <a:pt x="4013" y="405"/>
                  </a:lnTo>
                  <a:cubicBezTo>
                    <a:pt x="4310" y="155"/>
                    <a:pt x="4667" y="24"/>
                    <a:pt x="5060" y="0"/>
                  </a:cubicBezTo>
                  <a:close/>
                </a:path>
              </a:pathLst>
            </a:custGeom>
            <a:noFill/>
            <a:ln w="19050" cap="flat" cmpd="sng">
              <a:solidFill>
                <a:srgbClr val="D1208D"/>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35"/>
            <p:cNvSpPr/>
            <p:nvPr/>
          </p:nvSpPr>
          <p:spPr>
            <a:xfrm>
              <a:off x="5716230" y="543151"/>
              <a:ext cx="621233" cy="145246"/>
            </a:xfrm>
            <a:custGeom>
              <a:avLst/>
              <a:gdLst/>
              <a:ahLst/>
              <a:cxnLst/>
              <a:rect l="l" t="t" r="r" b="b"/>
              <a:pathLst>
                <a:path w="18182" h="4251" extrusionOk="0">
                  <a:moveTo>
                    <a:pt x="5049" y="0"/>
                  </a:moveTo>
                  <a:cubicBezTo>
                    <a:pt x="4668" y="24"/>
                    <a:pt x="4310" y="155"/>
                    <a:pt x="4013" y="405"/>
                  </a:cubicBezTo>
                  <a:lnTo>
                    <a:pt x="250" y="3846"/>
                  </a:lnTo>
                  <a:cubicBezTo>
                    <a:pt x="0" y="4060"/>
                    <a:pt x="72" y="4251"/>
                    <a:pt x="405" y="4251"/>
                  </a:cubicBezTo>
                  <a:lnTo>
                    <a:pt x="13133" y="4251"/>
                  </a:lnTo>
                  <a:cubicBezTo>
                    <a:pt x="13514" y="4227"/>
                    <a:pt x="13871" y="4084"/>
                    <a:pt x="14169" y="3846"/>
                  </a:cubicBezTo>
                  <a:lnTo>
                    <a:pt x="17943" y="405"/>
                  </a:lnTo>
                  <a:cubicBezTo>
                    <a:pt x="18181" y="179"/>
                    <a:pt x="18110" y="0"/>
                    <a:pt x="17776" y="0"/>
                  </a:cubicBez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35"/>
            <p:cNvSpPr/>
            <p:nvPr/>
          </p:nvSpPr>
          <p:spPr>
            <a:xfrm>
              <a:off x="3979967" y="543151"/>
              <a:ext cx="1255041" cy="145246"/>
            </a:xfrm>
            <a:custGeom>
              <a:avLst/>
              <a:gdLst/>
              <a:ahLst/>
              <a:cxnLst/>
              <a:rect l="l" t="t" r="r" b="b"/>
              <a:pathLst>
                <a:path w="36732" h="4251" extrusionOk="0">
                  <a:moveTo>
                    <a:pt x="405" y="0"/>
                  </a:moveTo>
                  <a:cubicBezTo>
                    <a:pt x="72" y="0"/>
                    <a:pt x="0" y="179"/>
                    <a:pt x="250" y="405"/>
                  </a:cubicBezTo>
                  <a:lnTo>
                    <a:pt x="4013" y="3846"/>
                  </a:lnTo>
                  <a:cubicBezTo>
                    <a:pt x="4311" y="4084"/>
                    <a:pt x="4680" y="4227"/>
                    <a:pt x="5061" y="4251"/>
                  </a:cubicBezTo>
                  <a:lnTo>
                    <a:pt x="31671" y="4251"/>
                  </a:lnTo>
                  <a:cubicBezTo>
                    <a:pt x="32052" y="4227"/>
                    <a:pt x="32421" y="4084"/>
                    <a:pt x="32719" y="3846"/>
                  </a:cubicBezTo>
                  <a:lnTo>
                    <a:pt x="36481" y="405"/>
                  </a:lnTo>
                  <a:cubicBezTo>
                    <a:pt x="36731" y="179"/>
                    <a:pt x="36660" y="0"/>
                    <a:pt x="36326" y="0"/>
                  </a:cubicBez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35"/>
            <p:cNvSpPr/>
            <p:nvPr/>
          </p:nvSpPr>
          <p:spPr>
            <a:xfrm>
              <a:off x="3432396" y="543151"/>
              <a:ext cx="621233" cy="145246"/>
            </a:xfrm>
            <a:custGeom>
              <a:avLst/>
              <a:gdLst/>
              <a:ahLst/>
              <a:cxnLst/>
              <a:rect l="l" t="t" r="r" b="b"/>
              <a:pathLst>
                <a:path w="18182" h="4251" fill="none" extrusionOk="0">
                  <a:moveTo>
                    <a:pt x="13133" y="0"/>
                  </a:moveTo>
                  <a:cubicBezTo>
                    <a:pt x="13514" y="24"/>
                    <a:pt x="13883" y="155"/>
                    <a:pt x="14169" y="405"/>
                  </a:cubicBezTo>
                  <a:lnTo>
                    <a:pt x="17943" y="3846"/>
                  </a:lnTo>
                  <a:cubicBezTo>
                    <a:pt x="18181" y="4060"/>
                    <a:pt x="18110" y="4251"/>
                    <a:pt x="17777" y="4251"/>
                  </a:cubicBezTo>
                  <a:lnTo>
                    <a:pt x="5061" y="4251"/>
                  </a:lnTo>
                  <a:cubicBezTo>
                    <a:pt x="4668" y="4227"/>
                    <a:pt x="4311" y="4084"/>
                    <a:pt x="4013" y="3846"/>
                  </a:cubicBezTo>
                  <a:lnTo>
                    <a:pt x="251" y="405"/>
                  </a:lnTo>
                  <a:cubicBezTo>
                    <a:pt x="1" y="179"/>
                    <a:pt x="72" y="0"/>
                    <a:pt x="405" y="0"/>
                  </a:cubicBezTo>
                  <a:close/>
                </a:path>
              </a:pathLst>
            </a:custGeom>
            <a:noFill/>
            <a:ln w="19050" cap="flat" cmpd="sng">
              <a:solidFill>
                <a:srgbClr val="D1208D"/>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35"/>
            <p:cNvSpPr/>
            <p:nvPr/>
          </p:nvSpPr>
          <p:spPr>
            <a:xfrm>
              <a:off x="2877924" y="543151"/>
              <a:ext cx="620823" cy="145246"/>
            </a:xfrm>
            <a:custGeom>
              <a:avLst/>
              <a:gdLst/>
              <a:ahLst/>
              <a:cxnLst/>
              <a:rect l="l" t="t" r="r" b="b"/>
              <a:pathLst>
                <a:path w="18170" h="4251" extrusionOk="0">
                  <a:moveTo>
                    <a:pt x="393" y="0"/>
                  </a:moveTo>
                  <a:cubicBezTo>
                    <a:pt x="60" y="0"/>
                    <a:pt x="0" y="179"/>
                    <a:pt x="239" y="405"/>
                  </a:cubicBezTo>
                  <a:lnTo>
                    <a:pt x="4001" y="3846"/>
                  </a:lnTo>
                  <a:cubicBezTo>
                    <a:pt x="4299" y="4084"/>
                    <a:pt x="4668" y="4227"/>
                    <a:pt x="5049" y="4251"/>
                  </a:cubicBezTo>
                  <a:lnTo>
                    <a:pt x="17776" y="4251"/>
                  </a:lnTo>
                  <a:cubicBezTo>
                    <a:pt x="18098" y="4251"/>
                    <a:pt x="18169" y="4060"/>
                    <a:pt x="17931" y="3846"/>
                  </a:cubicBezTo>
                  <a:lnTo>
                    <a:pt x="14169" y="405"/>
                  </a:lnTo>
                  <a:cubicBezTo>
                    <a:pt x="13871" y="155"/>
                    <a:pt x="13502" y="24"/>
                    <a:pt x="13121" y="0"/>
                  </a:cubicBez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7" name="Google Shape;327;p35"/>
          <p:cNvGrpSpPr/>
          <p:nvPr/>
        </p:nvGrpSpPr>
        <p:grpSpPr>
          <a:xfrm>
            <a:off x="6883218" y="2415655"/>
            <a:ext cx="884042" cy="312191"/>
            <a:chOff x="4856845" y="3700725"/>
            <a:chExt cx="326275" cy="115225"/>
          </a:xfrm>
        </p:grpSpPr>
        <p:sp>
          <p:nvSpPr>
            <p:cNvPr id="328" name="Google Shape;328;p35"/>
            <p:cNvSpPr/>
            <p:nvPr/>
          </p:nvSpPr>
          <p:spPr>
            <a:xfrm>
              <a:off x="4856845" y="3700725"/>
              <a:ext cx="66425" cy="115225"/>
            </a:xfrm>
            <a:custGeom>
              <a:avLst/>
              <a:gdLst/>
              <a:ahLst/>
              <a:cxnLst/>
              <a:rect l="l" t="t" r="r" b="b"/>
              <a:pathLst>
                <a:path w="2657" h="4609" fill="none" extrusionOk="0">
                  <a:moveTo>
                    <a:pt x="1" y="4609"/>
                  </a:moveTo>
                  <a:lnTo>
                    <a:pt x="2656"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35"/>
            <p:cNvSpPr/>
            <p:nvPr/>
          </p:nvSpPr>
          <p:spPr>
            <a:xfrm>
              <a:off x="4943170" y="3700725"/>
              <a:ext cx="66700" cy="115225"/>
            </a:xfrm>
            <a:custGeom>
              <a:avLst/>
              <a:gdLst/>
              <a:ahLst/>
              <a:cxnLst/>
              <a:rect l="l" t="t" r="r" b="b"/>
              <a:pathLst>
                <a:path w="2668" h="4609" fill="none" extrusionOk="0">
                  <a:moveTo>
                    <a:pt x="1" y="4609"/>
                  </a:moveTo>
                  <a:lnTo>
                    <a:pt x="2668"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35"/>
            <p:cNvSpPr/>
            <p:nvPr/>
          </p:nvSpPr>
          <p:spPr>
            <a:xfrm>
              <a:off x="5029795" y="3700725"/>
              <a:ext cx="66700" cy="115225"/>
            </a:xfrm>
            <a:custGeom>
              <a:avLst/>
              <a:gdLst/>
              <a:ahLst/>
              <a:cxnLst/>
              <a:rect l="l" t="t" r="r" b="b"/>
              <a:pathLst>
                <a:path w="2668" h="4609" fill="none" extrusionOk="0">
                  <a:moveTo>
                    <a:pt x="1" y="4609"/>
                  </a:moveTo>
                  <a:lnTo>
                    <a:pt x="2668"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35"/>
            <p:cNvSpPr/>
            <p:nvPr/>
          </p:nvSpPr>
          <p:spPr>
            <a:xfrm>
              <a:off x="5116420" y="3700725"/>
              <a:ext cx="66700" cy="115225"/>
            </a:xfrm>
            <a:custGeom>
              <a:avLst/>
              <a:gdLst/>
              <a:ahLst/>
              <a:cxnLst/>
              <a:rect l="l" t="t" r="r" b="b"/>
              <a:pathLst>
                <a:path w="2668" h="4609" fill="none" extrusionOk="0">
                  <a:moveTo>
                    <a:pt x="0" y="4609"/>
                  </a:moveTo>
                  <a:lnTo>
                    <a:pt x="2667" y="2299"/>
                  </a:lnTo>
                  <a:lnTo>
                    <a:pt x="0"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2" name="Google Shape;332;p35"/>
          <p:cNvGrpSpPr/>
          <p:nvPr/>
        </p:nvGrpSpPr>
        <p:grpSpPr>
          <a:xfrm flipH="1">
            <a:off x="1487239" y="2415655"/>
            <a:ext cx="884042" cy="312191"/>
            <a:chOff x="4856845" y="3700725"/>
            <a:chExt cx="326275" cy="115225"/>
          </a:xfrm>
        </p:grpSpPr>
        <p:sp>
          <p:nvSpPr>
            <p:cNvPr id="333" name="Google Shape;333;p35"/>
            <p:cNvSpPr/>
            <p:nvPr/>
          </p:nvSpPr>
          <p:spPr>
            <a:xfrm>
              <a:off x="4856845" y="3700725"/>
              <a:ext cx="66425" cy="115225"/>
            </a:xfrm>
            <a:custGeom>
              <a:avLst/>
              <a:gdLst/>
              <a:ahLst/>
              <a:cxnLst/>
              <a:rect l="l" t="t" r="r" b="b"/>
              <a:pathLst>
                <a:path w="2657" h="4609" fill="none" extrusionOk="0">
                  <a:moveTo>
                    <a:pt x="1" y="4609"/>
                  </a:moveTo>
                  <a:lnTo>
                    <a:pt x="2656"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35"/>
            <p:cNvSpPr/>
            <p:nvPr/>
          </p:nvSpPr>
          <p:spPr>
            <a:xfrm>
              <a:off x="4943170" y="3700725"/>
              <a:ext cx="66700" cy="115225"/>
            </a:xfrm>
            <a:custGeom>
              <a:avLst/>
              <a:gdLst/>
              <a:ahLst/>
              <a:cxnLst/>
              <a:rect l="l" t="t" r="r" b="b"/>
              <a:pathLst>
                <a:path w="2668" h="4609" fill="none" extrusionOk="0">
                  <a:moveTo>
                    <a:pt x="1" y="4609"/>
                  </a:moveTo>
                  <a:lnTo>
                    <a:pt x="2668"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35"/>
            <p:cNvSpPr/>
            <p:nvPr/>
          </p:nvSpPr>
          <p:spPr>
            <a:xfrm>
              <a:off x="5029795" y="3700725"/>
              <a:ext cx="66700" cy="115225"/>
            </a:xfrm>
            <a:custGeom>
              <a:avLst/>
              <a:gdLst/>
              <a:ahLst/>
              <a:cxnLst/>
              <a:rect l="l" t="t" r="r" b="b"/>
              <a:pathLst>
                <a:path w="2668" h="4609" fill="none" extrusionOk="0">
                  <a:moveTo>
                    <a:pt x="1" y="4609"/>
                  </a:moveTo>
                  <a:lnTo>
                    <a:pt x="2668"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35"/>
            <p:cNvSpPr/>
            <p:nvPr/>
          </p:nvSpPr>
          <p:spPr>
            <a:xfrm>
              <a:off x="5116420" y="3700725"/>
              <a:ext cx="66700" cy="115225"/>
            </a:xfrm>
            <a:custGeom>
              <a:avLst/>
              <a:gdLst/>
              <a:ahLst/>
              <a:cxnLst/>
              <a:rect l="l" t="t" r="r" b="b"/>
              <a:pathLst>
                <a:path w="2668" h="4609" fill="none" extrusionOk="0">
                  <a:moveTo>
                    <a:pt x="0" y="4609"/>
                  </a:moveTo>
                  <a:lnTo>
                    <a:pt x="2667" y="2299"/>
                  </a:lnTo>
                  <a:lnTo>
                    <a:pt x="0"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7" name="Google Shape;337;p35"/>
          <p:cNvSpPr txBox="1">
            <a:spLocks noGrp="1"/>
          </p:cNvSpPr>
          <p:nvPr>
            <p:ph type="subTitle" idx="1"/>
          </p:nvPr>
        </p:nvSpPr>
        <p:spPr>
          <a:xfrm>
            <a:off x="2438650" y="3274425"/>
            <a:ext cx="4279500" cy="710700"/>
          </a:xfrm>
          <a:prstGeom prst="rect">
            <a:avLst/>
          </a:prstGeom>
        </p:spPr>
        <p:txBody>
          <a:bodyPr spcFirstLastPara="1" wrap="square" lIns="91425" tIns="91425" rIns="91425" bIns="91425" anchor="ctr" anchorCtr="0">
            <a:noAutofit/>
          </a:bodyPr>
          <a:lstStyle/>
          <a:p>
            <a:pPr marL="0" lvl="0" indent="0"/>
            <a:r>
              <a:rPr lang="fr-FR" i="1" dirty="0">
                <a:solidFill>
                  <a:schemeClr val="bg1">
                    <a:lumMod val="75000"/>
                  </a:schemeClr>
                </a:solidFill>
              </a:rPr>
              <a:t>oscillateur basse fréquence pour simuler le signal modulant.</a:t>
            </a:r>
            <a:endParaRPr dirty="0">
              <a:solidFill>
                <a:schemeClr val="bg1">
                  <a:lumMod val="75000"/>
                </a:schemeClr>
              </a:solidFill>
            </a:endParaRPr>
          </a:p>
        </p:txBody>
      </p:sp>
    </p:spTree>
    <p:extLst>
      <p:ext uri="{BB962C8B-B14F-4D97-AF65-F5344CB8AC3E}">
        <p14:creationId xmlns:p14="http://schemas.microsoft.com/office/powerpoint/2010/main" val="89295787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grpSp>
        <p:nvGrpSpPr>
          <p:cNvPr id="376" name="Google Shape;376;p38"/>
          <p:cNvGrpSpPr/>
          <p:nvPr/>
        </p:nvGrpSpPr>
        <p:grpSpPr>
          <a:xfrm>
            <a:off x="1349979" y="533655"/>
            <a:ext cx="5958325" cy="280573"/>
            <a:chOff x="718902" y="583459"/>
            <a:chExt cx="7721310" cy="280573"/>
          </a:xfrm>
        </p:grpSpPr>
        <p:grpSp>
          <p:nvGrpSpPr>
            <p:cNvPr id="377" name="Google Shape;377;p38"/>
            <p:cNvGrpSpPr/>
            <p:nvPr/>
          </p:nvGrpSpPr>
          <p:grpSpPr>
            <a:xfrm>
              <a:off x="7645700" y="583459"/>
              <a:ext cx="794512" cy="280573"/>
              <a:chOff x="4856845" y="3700725"/>
              <a:chExt cx="326275" cy="115225"/>
            </a:xfrm>
          </p:grpSpPr>
          <p:sp>
            <p:nvSpPr>
              <p:cNvPr id="378" name="Google Shape;378;p38"/>
              <p:cNvSpPr/>
              <p:nvPr/>
            </p:nvSpPr>
            <p:spPr>
              <a:xfrm>
                <a:off x="4856845" y="3700725"/>
                <a:ext cx="66425" cy="115225"/>
              </a:xfrm>
              <a:custGeom>
                <a:avLst/>
                <a:gdLst/>
                <a:ahLst/>
                <a:cxnLst/>
                <a:rect l="l" t="t" r="r" b="b"/>
                <a:pathLst>
                  <a:path w="2657" h="4609" fill="none" extrusionOk="0">
                    <a:moveTo>
                      <a:pt x="1" y="4609"/>
                    </a:moveTo>
                    <a:lnTo>
                      <a:pt x="2656"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38"/>
              <p:cNvSpPr/>
              <p:nvPr/>
            </p:nvSpPr>
            <p:spPr>
              <a:xfrm>
                <a:off x="4943167" y="3700725"/>
                <a:ext cx="66700" cy="115225"/>
              </a:xfrm>
              <a:custGeom>
                <a:avLst/>
                <a:gdLst/>
                <a:ahLst/>
                <a:cxnLst/>
                <a:rect l="l" t="t" r="r" b="b"/>
                <a:pathLst>
                  <a:path w="2668" h="4609" fill="none" extrusionOk="0">
                    <a:moveTo>
                      <a:pt x="1" y="4609"/>
                    </a:moveTo>
                    <a:lnTo>
                      <a:pt x="2668"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38"/>
              <p:cNvSpPr/>
              <p:nvPr/>
            </p:nvSpPr>
            <p:spPr>
              <a:xfrm>
                <a:off x="5029795" y="3700725"/>
                <a:ext cx="66700" cy="115225"/>
              </a:xfrm>
              <a:custGeom>
                <a:avLst/>
                <a:gdLst/>
                <a:ahLst/>
                <a:cxnLst/>
                <a:rect l="l" t="t" r="r" b="b"/>
                <a:pathLst>
                  <a:path w="2668" h="4609" fill="none" extrusionOk="0">
                    <a:moveTo>
                      <a:pt x="1" y="4609"/>
                    </a:moveTo>
                    <a:lnTo>
                      <a:pt x="2668"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38"/>
              <p:cNvSpPr/>
              <p:nvPr/>
            </p:nvSpPr>
            <p:spPr>
              <a:xfrm>
                <a:off x="5116420" y="3700725"/>
                <a:ext cx="66700" cy="115225"/>
              </a:xfrm>
              <a:custGeom>
                <a:avLst/>
                <a:gdLst/>
                <a:ahLst/>
                <a:cxnLst/>
                <a:rect l="l" t="t" r="r" b="b"/>
                <a:pathLst>
                  <a:path w="2668" h="4609" fill="none" extrusionOk="0">
                    <a:moveTo>
                      <a:pt x="0" y="4609"/>
                    </a:moveTo>
                    <a:lnTo>
                      <a:pt x="2667" y="2299"/>
                    </a:lnTo>
                    <a:lnTo>
                      <a:pt x="0"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 name="Google Shape;382;p38"/>
            <p:cNvGrpSpPr/>
            <p:nvPr/>
          </p:nvGrpSpPr>
          <p:grpSpPr>
            <a:xfrm flipH="1">
              <a:off x="718902" y="583459"/>
              <a:ext cx="794512" cy="280573"/>
              <a:chOff x="4856845" y="3700725"/>
              <a:chExt cx="326275" cy="115225"/>
            </a:xfrm>
          </p:grpSpPr>
          <p:sp>
            <p:nvSpPr>
              <p:cNvPr id="383" name="Google Shape;383;p38"/>
              <p:cNvSpPr/>
              <p:nvPr/>
            </p:nvSpPr>
            <p:spPr>
              <a:xfrm>
                <a:off x="4856845" y="3700725"/>
                <a:ext cx="66425" cy="115225"/>
              </a:xfrm>
              <a:custGeom>
                <a:avLst/>
                <a:gdLst/>
                <a:ahLst/>
                <a:cxnLst/>
                <a:rect l="l" t="t" r="r" b="b"/>
                <a:pathLst>
                  <a:path w="2657" h="4609" fill="none" extrusionOk="0">
                    <a:moveTo>
                      <a:pt x="1" y="4609"/>
                    </a:moveTo>
                    <a:lnTo>
                      <a:pt x="2656"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38"/>
              <p:cNvSpPr/>
              <p:nvPr/>
            </p:nvSpPr>
            <p:spPr>
              <a:xfrm>
                <a:off x="4943170" y="3700725"/>
                <a:ext cx="66700" cy="115225"/>
              </a:xfrm>
              <a:custGeom>
                <a:avLst/>
                <a:gdLst/>
                <a:ahLst/>
                <a:cxnLst/>
                <a:rect l="l" t="t" r="r" b="b"/>
                <a:pathLst>
                  <a:path w="2668" h="4609" fill="none" extrusionOk="0">
                    <a:moveTo>
                      <a:pt x="1" y="4609"/>
                    </a:moveTo>
                    <a:lnTo>
                      <a:pt x="2668"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38"/>
              <p:cNvSpPr/>
              <p:nvPr/>
            </p:nvSpPr>
            <p:spPr>
              <a:xfrm>
                <a:off x="5029795" y="3700725"/>
                <a:ext cx="66700" cy="115225"/>
              </a:xfrm>
              <a:custGeom>
                <a:avLst/>
                <a:gdLst/>
                <a:ahLst/>
                <a:cxnLst/>
                <a:rect l="l" t="t" r="r" b="b"/>
                <a:pathLst>
                  <a:path w="2668" h="4609" fill="none" extrusionOk="0">
                    <a:moveTo>
                      <a:pt x="1" y="4609"/>
                    </a:moveTo>
                    <a:lnTo>
                      <a:pt x="2668"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38"/>
              <p:cNvSpPr/>
              <p:nvPr/>
            </p:nvSpPr>
            <p:spPr>
              <a:xfrm>
                <a:off x="5116420" y="3700725"/>
                <a:ext cx="66700" cy="115225"/>
              </a:xfrm>
              <a:custGeom>
                <a:avLst/>
                <a:gdLst/>
                <a:ahLst/>
                <a:cxnLst/>
                <a:rect l="l" t="t" r="r" b="b"/>
                <a:pathLst>
                  <a:path w="2668" h="4609" fill="none" extrusionOk="0">
                    <a:moveTo>
                      <a:pt x="0" y="4609"/>
                    </a:moveTo>
                    <a:lnTo>
                      <a:pt x="2667" y="2299"/>
                    </a:lnTo>
                    <a:lnTo>
                      <a:pt x="0"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02" name="Google Shape;402;p38"/>
          <p:cNvSpPr txBox="1">
            <a:spLocks noGrp="1"/>
          </p:cNvSpPr>
          <p:nvPr>
            <p:ph type="subTitle" idx="1"/>
          </p:nvPr>
        </p:nvSpPr>
        <p:spPr>
          <a:xfrm>
            <a:off x="395536" y="1059582"/>
            <a:ext cx="7200800" cy="3096344"/>
          </a:xfrm>
          <a:prstGeom prst="rect">
            <a:avLst/>
          </a:prstGeom>
        </p:spPr>
        <p:txBody>
          <a:bodyPr spcFirstLastPara="1" wrap="square" lIns="91425" tIns="91425" rIns="91425" bIns="91425" anchor="ctr" anchorCtr="0">
            <a:noAutofit/>
          </a:bodyPr>
          <a:lstStyle/>
          <a:p>
            <a:pPr marL="0" lvl="0" indent="0" algn="l">
              <a:spcAft>
                <a:spcPts val="1600"/>
              </a:spcAft>
            </a:pPr>
            <a:endParaRPr lang="fr-FR" dirty="0" smtClean="0"/>
          </a:p>
          <a:p>
            <a:pPr algn="l"/>
            <a:r>
              <a:rPr lang="fr-FR" dirty="0" smtClean="0"/>
              <a:t>           </a:t>
            </a:r>
            <a:r>
              <a:rPr lang="fr-FR" sz="2000" dirty="0" smtClean="0"/>
              <a:t>L'oscillateur </a:t>
            </a:r>
            <a:r>
              <a:rPr lang="fr-FR" sz="2000" dirty="0"/>
              <a:t>électrique est constitué, d'un amplificateur non inverseur bâti autour </a:t>
            </a:r>
            <a:r>
              <a:rPr lang="fr-FR" sz="2000" dirty="0" smtClean="0"/>
              <a:t>  d'un </a:t>
            </a:r>
            <a:r>
              <a:rPr lang="fr-FR" sz="2000" dirty="0"/>
              <a:t>amplificateur opérationnel muni des résistances R1 et R2 assurant une réaction négative ; et d'un réseau déphaseur (le pont de WIEN) constitué par la mise en série, d'un dipôle série R3, C1, et d'un dipôle parallèle R4, C2.</a:t>
            </a:r>
          </a:p>
          <a:p>
            <a:pPr algn="l"/>
            <a:r>
              <a:rPr lang="fr-FR" sz="2000" dirty="0" smtClean="0"/>
              <a:t>        On </a:t>
            </a:r>
            <a:r>
              <a:rPr lang="fr-FR" sz="2000" dirty="0"/>
              <a:t>fait l'hypothèse que l'amplificateur opérationnel est quasiment idéal</a:t>
            </a:r>
            <a:endParaRPr sz="2000" dirty="0"/>
          </a:p>
        </p:txBody>
      </p:sp>
      <p:sp>
        <p:nvSpPr>
          <p:cNvPr id="2" name="Rectangle 1"/>
          <p:cNvSpPr/>
          <p:nvPr/>
        </p:nvSpPr>
        <p:spPr>
          <a:xfrm>
            <a:off x="2080888" y="443108"/>
            <a:ext cx="4608512" cy="461665"/>
          </a:xfrm>
          <a:prstGeom prst="rect">
            <a:avLst/>
          </a:prstGeom>
        </p:spPr>
        <p:txBody>
          <a:bodyPr wrap="square">
            <a:spAutoFit/>
          </a:bodyPr>
          <a:lstStyle/>
          <a:p>
            <a:r>
              <a:rPr lang="fr-FR" sz="2400" i="1" dirty="0" smtClean="0">
                <a:solidFill>
                  <a:schemeClr val="bg1">
                    <a:lumMod val="75000"/>
                  </a:schemeClr>
                </a:solidFill>
              </a:rPr>
              <a:t> </a:t>
            </a:r>
            <a:r>
              <a:rPr lang="en-US" sz="2400" dirty="0">
                <a:solidFill>
                  <a:schemeClr val="bg1">
                    <a:lumMod val="75000"/>
                  </a:schemeClr>
                </a:solidFill>
              </a:rPr>
              <a:t>Les </a:t>
            </a:r>
            <a:r>
              <a:rPr lang="en-US" sz="2400" dirty="0" err="1">
                <a:solidFill>
                  <a:schemeClr val="bg1">
                    <a:lumMod val="75000"/>
                  </a:schemeClr>
                </a:solidFill>
              </a:rPr>
              <a:t>éléments</a:t>
            </a:r>
            <a:r>
              <a:rPr lang="en-US" sz="2400" dirty="0">
                <a:solidFill>
                  <a:schemeClr val="bg1">
                    <a:lumMod val="75000"/>
                  </a:schemeClr>
                </a:solidFill>
              </a:rPr>
              <a:t> du montage : </a:t>
            </a:r>
            <a:r>
              <a:rPr lang="fr-FR" sz="2400" i="1" dirty="0" smtClean="0">
                <a:solidFill>
                  <a:schemeClr val="bg1">
                    <a:lumMod val="75000"/>
                  </a:schemeClr>
                </a:solidFill>
              </a:rPr>
              <a:t> </a:t>
            </a:r>
            <a:endParaRPr lang="fr-FR" sz="2400" dirty="0">
              <a:solidFill>
                <a:schemeClr val="bg1">
                  <a:lumMod val="75000"/>
                </a:schemeClr>
              </a:solidFill>
            </a:endParaRPr>
          </a:p>
        </p:txBody>
      </p:sp>
    </p:spTree>
    <p:extLst>
      <p:ext uri="{BB962C8B-B14F-4D97-AF65-F5344CB8AC3E}">
        <p14:creationId xmlns:p14="http://schemas.microsoft.com/office/powerpoint/2010/main" val="166789302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2" name="Rectangle 1"/>
          <p:cNvSpPr/>
          <p:nvPr/>
        </p:nvSpPr>
        <p:spPr>
          <a:xfrm>
            <a:off x="1165839" y="771550"/>
            <a:ext cx="5832648" cy="461665"/>
          </a:xfrm>
          <a:prstGeom prst="rect">
            <a:avLst/>
          </a:prstGeom>
        </p:spPr>
        <p:txBody>
          <a:bodyPr wrap="square">
            <a:spAutoFit/>
          </a:bodyPr>
          <a:lstStyle/>
          <a:p>
            <a:r>
              <a:rPr lang="en-US" sz="2400" b="1" dirty="0" smtClean="0">
                <a:solidFill>
                  <a:schemeClr val="bg1">
                    <a:lumMod val="75000"/>
                  </a:schemeClr>
                </a:solidFill>
              </a:rPr>
              <a:t>Principe </a:t>
            </a:r>
            <a:r>
              <a:rPr lang="en-US" sz="2400" b="1" dirty="0">
                <a:solidFill>
                  <a:schemeClr val="bg1">
                    <a:lumMod val="75000"/>
                  </a:schemeClr>
                </a:solidFill>
              </a:rPr>
              <a:t>de </a:t>
            </a:r>
            <a:r>
              <a:rPr lang="en-US" sz="2400" b="1" dirty="0" err="1">
                <a:solidFill>
                  <a:schemeClr val="bg1">
                    <a:lumMod val="75000"/>
                  </a:schemeClr>
                </a:solidFill>
              </a:rPr>
              <a:t>fonctionnement</a:t>
            </a:r>
            <a:r>
              <a:rPr lang="en-US" sz="2400" b="1" dirty="0">
                <a:solidFill>
                  <a:schemeClr val="bg1">
                    <a:lumMod val="75000"/>
                  </a:schemeClr>
                </a:solidFill>
              </a:rPr>
              <a:t> :</a:t>
            </a:r>
            <a:endParaRPr lang="fr-FR" sz="2400" b="1" dirty="0">
              <a:solidFill>
                <a:schemeClr val="bg1">
                  <a:lumMod val="75000"/>
                </a:schemeClr>
              </a:solidFill>
            </a:endParaRPr>
          </a:p>
        </p:txBody>
      </p:sp>
      <p:grpSp>
        <p:nvGrpSpPr>
          <p:cNvPr id="16" name="Google Shape;321;p35"/>
          <p:cNvGrpSpPr/>
          <p:nvPr/>
        </p:nvGrpSpPr>
        <p:grpSpPr>
          <a:xfrm>
            <a:off x="395536" y="267494"/>
            <a:ext cx="3459539" cy="145246"/>
            <a:chOff x="2877924" y="543151"/>
            <a:chExt cx="3459539" cy="145246"/>
          </a:xfrm>
        </p:grpSpPr>
        <p:sp>
          <p:nvSpPr>
            <p:cNvPr id="17" name="Google Shape;322;p35"/>
            <p:cNvSpPr/>
            <p:nvPr/>
          </p:nvSpPr>
          <p:spPr>
            <a:xfrm>
              <a:off x="5161347" y="543151"/>
              <a:ext cx="621233" cy="145246"/>
            </a:xfrm>
            <a:custGeom>
              <a:avLst/>
              <a:gdLst/>
              <a:ahLst/>
              <a:cxnLst/>
              <a:rect l="l" t="t" r="r" b="b"/>
              <a:pathLst>
                <a:path w="18182" h="4251" fill="none" extrusionOk="0">
                  <a:moveTo>
                    <a:pt x="17776" y="0"/>
                  </a:moveTo>
                  <a:cubicBezTo>
                    <a:pt x="18110" y="0"/>
                    <a:pt x="18181" y="179"/>
                    <a:pt x="17943" y="405"/>
                  </a:cubicBezTo>
                  <a:lnTo>
                    <a:pt x="14181" y="3846"/>
                  </a:lnTo>
                  <a:cubicBezTo>
                    <a:pt x="13883" y="4084"/>
                    <a:pt x="13514" y="4227"/>
                    <a:pt x="13133" y="4251"/>
                  </a:cubicBezTo>
                  <a:lnTo>
                    <a:pt x="405" y="4251"/>
                  </a:lnTo>
                  <a:cubicBezTo>
                    <a:pt x="72" y="4251"/>
                    <a:pt x="0" y="4060"/>
                    <a:pt x="250" y="3846"/>
                  </a:cubicBezTo>
                  <a:lnTo>
                    <a:pt x="4013" y="405"/>
                  </a:lnTo>
                  <a:cubicBezTo>
                    <a:pt x="4310" y="155"/>
                    <a:pt x="4667" y="24"/>
                    <a:pt x="5060" y="0"/>
                  </a:cubicBezTo>
                  <a:close/>
                </a:path>
              </a:pathLst>
            </a:custGeom>
            <a:noFill/>
            <a:ln w="19050" cap="flat" cmpd="sng">
              <a:solidFill>
                <a:srgbClr val="D1208D"/>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323;p35"/>
            <p:cNvSpPr/>
            <p:nvPr/>
          </p:nvSpPr>
          <p:spPr>
            <a:xfrm>
              <a:off x="5716230" y="543151"/>
              <a:ext cx="621233" cy="145246"/>
            </a:xfrm>
            <a:custGeom>
              <a:avLst/>
              <a:gdLst/>
              <a:ahLst/>
              <a:cxnLst/>
              <a:rect l="l" t="t" r="r" b="b"/>
              <a:pathLst>
                <a:path w="18182" h="4251" extrusionOk="0">
                  <a:moveTo>
                    <a:pt x="5049" y="0"/>
                  </a:moveTo>
                  <a:cubicBezTo>
                    <a:pt x="4668" y="24"/>
                    <a:pt x="4310" y="155"/>
                    <a:pt x="4013" y="405"/>
                  </a:cubicBezTo>
                  <a:lnTo>
                    <a:pt x="250" y="3846"/>
                  </a:lnTo>
                  <a:cubicBezTo>
                    <a:pt x="0" y="4060"/>
                    <a:pt x="72" y="4251"/>
                    <a:pt x="405" y="4251"/>
                  </a:cubicBezTo>
                  <a:lnTo>
                    <a:pt x="13133" y="4251"/>
                  </a:lnTo>
                  <a:cubicBezTo>
                    <a:pt x="13514" y="4227"/>
                    <a:pt x="13871" y="4084"/>
                    <a:pt x="14169" y="3846"/>
                  </a:cubicBezTo>
                  <a:lnTo>
                    <a:pt x="17943" y="405"/>
                  </a:lnTo>
                  <a:cubicBezTo>
                    <a:pt x="18181" y="179"/>
                    <a:pt x="18110" y="0"/>
                    <a:pt x="17776" y="0"/>
                  </a:cubicBez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324;p35"/>
            <p:cNvSpPr/>
            <p:nvPr/>
          </p:nvSpPr>
          <p:spPr>
            <a:xfrm>
              <a:off x="3979967" y="543151"/>
              <a:ext cx="1255041" cy="145246"/>
            </a:xfrm>
            <a:custGeom>
              <a:avLst/>
              <a:gdLst/>
              <a:ahLst/>
              <a:cxnLst/>
              <a:rect l="l" t="t" r="r" b="b"/>
              <a:pathLst>
                <a:path w="36732" h="4251" extrusionOk="0">
                  <a:moveTo>
                    <a:pt x="405" y="0"/>
                  </a:moveTo>
                  <a:cubicBezTo>
                    <a:pt x="72" y="0"/>
                    <a:pt x="0" y="179"/>
                    <a:pt x="250" y="405"/>
                  </a:cubicBezTo>
                  <a:lnTo>
                    <a:pt x="4013" y="3846"/>
                  </a:lnTo>
                  <a:cubicBezTo>
                    <a:pt x="4311" y="4084"/>
                    <a:pt x="4680" y="4227"/>
                    <a:pt x="5061" y="4251"/>
                  </a:cubicBezTo>
                  <a:lnTo>
                    <a:pt x="31671" y="4251"/>
                  </a:lnTo>
                  <a:cubicBezTo>
                    <a:pt x="32052" y="4227"/>
                    <a:pt x="32421" y="4084"/>
                    <a:pt x="32719" y="3846"/>
                  </a:cubicBezTo>
                  <a:lnTo>
                    <a:pt x="36481" y="405"/>
                  </a:lnTo>
                  <a:cubicBezTo>
                    <a:pt x="36731" y="179"/>
                    <a:pt x="36660" y="0"/>
                    <a:pt x="36326" y="0"/>
                  </a:cubicBez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325;p35"/>
            <p:cNvSpPr/>
            <p:nvPr/>
          </p:nvSpPr>
          <p:spPr>
            <a:xfrm>
              <a:off x="3432396" y="543151"/>
              <a:ext cx="621233" cy="145246"/>
            </a:xfrm>
            <a:custGeom>
              <a:avLst/>
              <a:gdLst/>
              <a:ahLst/>
              <a:cxnLst/>
              <a:rect l="l" t="t" r="r" b="b"/>
              <a:pathLst>
                <a:path w="18182" h="4251" fill="none" extrusionOk="0">
                  <a:moveTo>
                    <a:pt x="13133" y="0"/>
                  </a:moveTo>
                  <a:cubicBezTo>
                    <a:pt x="13514" y="24"/>
                    <a:pt x="13883" y="155"/>
                    <a:pt x="14169" y="405"/>
                  </a:cubicBezTo>
                  <a:lnTo>
                    <a:pt x="17943" y="3846"/>
                  </a:lnTo>
                  <a:cubicBezTo>
                    <a:pt x="18181" y="4060"/>
                    <a:pt x="18110" y="4251"/>
                    <a:pt x="17777" y="4251"/>
                  </a:cubicBezTo>
                  <a:lnTo>
                    <a:pt x="5061" y="4251"/>
                  </a:lnTo>
                  <a:cubicBezTo>
                    <a:pt x="4668" y="4227"/>
                    <a:pt x="4311" y="4084"/>
                    <a:pt x="4013" y="3846"/>
                  </a:cubicBezTo>
                  <a:lnTo>
                    <a:pt x="251" y="405"/>
                  </a:lnTo>
                  <a:cubicBezTo>
                    <a:pt x="1" y="179"/>
                    <a:pt x="72" y="0"/>
                    <a:pt x="405" y="0"/>
                  </a:cubicBezTo>
                  <a:close/>
                </a:path>
              </a:pathLst>
            </a:custGeom>
            <a:noFill/>
            <a:ln w="19050" cap="flat" cmpd="sng">
              <a:solidFill>
                <a:srgbClr val="D1208D"/>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326;p35"/>
            <p:cNvSpPr/>
            <p:nvPr/>
          </p:nvSpPr>
          <p:spPr>
            <a:xfrm>
              <a:off x="2877924" y="543151"/>
              <a:ext cx="620823" cy="145246"/>
            </a:xfrm>
            <a:custGeom>
              <a:avLst/>
              <a:gdLst/>
              <a:ahLst/>
              <a:cxnLst/>
              <a:rect l="l" t="t" r="r" b="b"/>
              <a:pathLst>
                <a:path w="18170" h="4251" extrusionOk="0">
                  <a:moveTo>
                    <a:pt x="393" y="0"/>
                  </a:moveTo>
                  <a:cubicBezTo>
                    <a:pt x="60" y="0"/>
                    <a:pt x="0" y="179"/>
                    <a:pt x="239" y="405"/>
                  </a:cubicBezTo>
                  <a:lnTo>
                    <a:pt x="4001" y="3846"/>
                  </a:lnTo>
                  <a:cubicBezTo>
                    <a:pt x="4299" y="4084"/>
                    <a:pt x="4668" y="4227"/>
                    <a:pt x="5049" y="4251"/>
                  </a:cubicBezTo>
                  <a:lnTo>
                    <a:pt x="17776" y="4251"/>
                  </a:lnTo>
                  <a:cubicBezTo>
                    <a:pt x="18098" y="4251"/>
                    <a:pt x="18169" y="4060"/>
                    <a:pt x="17931" y="3846"/>
                  </a:cubicBezTo>
                  <a:lnTo>
                    <a:pt x="14169" y="405"/>
                  </a:lnTo>
                  <a:cubicBezTo>
                    <a:pt x="13871" y="155"/>
                    <a:pt x="13502" y="24"/>
                    <a:pt x="13121" y="0"/>
                  </a:cubicBez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 name="Google Shape;321;p35"/>
          <p:cNvGrpSpPr/>
          <p:nvPr/>
        </p:nvGrpSpPr>
        <p:grpSpPr>
          <a:xfrm>
            <a:off x="5580112" y="4515966"/>
            <a:ext cx="3459539" cy="145246"/>
            <a:chOff x="2877924" y="543151"/>
            <a:chExt cx="3459539" cy="145246"/>
          </a:xfrm>
        </p:grpSpPr>
        <p:sp>
          <p:nvSpPr>
            <p:cNvPr id="23" name="Google Shape;322;p35"/>
            <p:cNvSpPr/>
            <p:nvPr/>
          </p:nvSpPr>
          <p:spPr>
            <a:xfrm>
              <a:off x="5161347" y="543151"/>
              <a:ext cx="621233" cy="145246"/>
            </a:xfrm>
            <a:custGeom>
              <a:avLst/>
              <a:gdLst/>
              <a:ahLst/>
              <a:cxnLst/>
              <a:rect l="l" t="t" r="r" b="b"/>
              <a:pathLst>
                <a:path w="18182" h="4251" fill="none" extrusionOk="0">
                  <a:moveTo>
                    <a:pt x="17776" y="0"/>
                  </a:moveTo>
                  <a:cubicBezTo>
                    <a:pt x="18110" y="0"/>
                    <a:pt x="18181" y="179"/>
                    <a:pt x="17943" y="405"/>
                  </a:cubicBezTo>
                  <a:lnTo>
                    <a:pt x="14181" y="3846"/>
                  </a:lnTo>
                  <a:cubicBezTo>
                    <a:pt x="13883" y="4084"/>
                    <a:pt x="13514" y="4227"/>
                    <a:pt x="13133" y="4251"/>
                  </a:cubicBezTo>
                  <a:lnTo>
                    <a:pt x="405" y="4251"/>
                  </a:lnTo>
                  <a:cubicBezTo>
                    <a:pt x="72" y="4251"/>
                    <a:pt x="0" y="4060"/>
                    <a:pt x="250" y="3846"/>
                  </a:cubicBezTo>
                  <a:lnTo>
                    <a:pt x="4013" y="405"/>
                  </a:lnTo>
                  <a:cubicBezTo>
                    <a:pt x="4310" y="155"/>
                    <a:pt x="4667" y="24"/>
                    <a:pt x="5060" y="0"/>
                  </a:cubicBezTo>
                  <a:close/>
                </a:path>
              </a:pathLst>
            </a:custGeom>
            <a:noFill/>
            <a:ln w="19050" cap="flat" cmpd="sng">
              <a:solidFill>
                <a:srgbClr val="D1208D"/>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323;p35"/>
            <p:cNvSpPr/>
            <p:nvPr/>
          </p:nvSpPr>
          <p:spPr>
            <a:xfrm>
              <a:off x="5716230" y="543151"/>
              <a:ext cx="621233" cy="145246"/>
            </a:xfrm>
            <a:custGeom>
              <a:avLst/>
              <a:gdLst/>
              <a:ahLst/>
              <a:cxnLst/>
              <a:rect l="l" t="t" r="r" b="b"/>
              <a:pathLst>
                <a:path w="18182" h="4251" extrusionOk="0">
                  <a:moveTo>
                    <a:pt x="5049" y="0"/>
                  </a:moveTo>
                  <a:cubicBezTo>
                    <a:pt x="4668" y="24"/>
                    <a:pt x="4310" y="155"/>
                    <a:pt x="4013" y="405"/>
                  </a:cubicBezTo>
                  <a:lnTo>
                    <a:pt x="250" y="3846"/>
                  </a:lnTo>
                  <a:cubicBezTo>
                    <a:pt x="0" y="4060"/>
                    <a:pt x="72" y="4251"/>
                    <a:pt x="405" y="4251"/>
                  </a:cubicBezTo>
                  <a:lnTo>
                    <a:pt x="13133" y="4251"/>
                  </a:lnTo>
                  <a:cubicBezTo>
                    <a:pt x="13514" y="4227"/>
                    <a:pt x="13871" y="4084"/>
                    <a:pt x="14169" y="3846"/>
                  </a:cubicBezTo>
                  <a:lnTo>
                    <a:pt x="17943" y="405"/>
                  </a:lnTo>
                  <a:cubicBezTo>
                    <a:pt x="18181" y="179"/>
                    <a:pt x="18110" y="0"/>
                    <a:pt x="17776" y="0"/>
                  </a:cubicBez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324;p35"/>
            <p:cNvSpPr/>
            <p:nvPr/>
          </p:nvSpPr>
          <p:spPr>
            <a:xfrm>
              <a:off x="3979967" y="543151"/>
              <a:ext cx="1255041" cy="145246"/>
            </a:xfrm>
            <a:custGeom>
              <a:avLst/>
              <a:gdLst/>
              <a:ahLst/>
              <a:cxnLst/>
              <a:rect l="l" t="t" r="r" b="b"/>
              <a:pathLst>
                <a:path w="36732" h="4251" extrusionOk="0">
                  <a:moveTo>
                    <a:pt x="405" y="0"/>
                  </a:moveTo>
                  <a:cubicBezTo>
                    <a:pt x="72" y="0"/>
                    <a:pt x="0" y="179"/>
                    <a:pt x="250" y="405"/>
                  </a:cubicBezTo>
                  <a:lnTo>
                    <a:pt x="4013" y="3846"/>
                  </a:lnTo>
                  <a:cubicBezTo>
                    <a:pt x="4311" y="4084"/>
                    <a:pt x="4680" y="4227"/>
                    <a:pt x="5061" y="4251"/>
                  </a:cubicBezTo>
                  <a:lnTo>
                    <a:pt x="31671" y="4251"/>
                  </a:lnTo>
                  <a:cubicBezTo>
                    <a:pt x="32052" y="4227"/>
                    <a:pt x="32421" y="4084"/>
                    <a:pt x="32719" y="3846"/>
                  </a:cubicBezTo>
                  <a:lnTo>
                    <a:pt x="36481" y="405"/>
                  </a:lnTo>
                  <a:cubicBezTo>
                    <a:pt x="36731" y="179"/>
                    <a:pt x="36660" y="0"/>
                    <a:pt x="36326" y="0"/>
                  </a:cubicBez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25;p35"/>
            <p:cNvSpPr/>
            <p:nvPr/>
          </p:nvSpPr>
          <p:spPr>
            <a:xfrm>
              <a:off x="3432396" y="543151"/>
              <a:ext cx="621233" cy="145246"/>
            </a:xfrm>
            <a:custGeom>
              <a:avLst/>
              <a:gdLst/>
              <a:ahLst/>
              <a:cxnLst/>
              <a:rect l="l" t="t" r="r" b="b"/>
              <a:pathLst>
                <a:path w="18182" h="4251" fill="none" extrusionOk="0">
                  <a:moveTo>
                    <a:pt x="13133" y="0"/>
                  </a:moveTo>
                  <a:cubicBezTo>
                    <a:pt x="13514" y="24"/>
                    <a:pt x="13883" y="155"/>
                    <a:pt x="14169" y="405"/>
                  </a:cubicBezTo>
                  <a:lnTo>
                    <a:pt x="17943" y="3846"/>
                  </a:lnTo>
                  <a:cubicBezTo>
                    <a:pt x="18181" y="4060"/>
                    <a:pt x="18110" y="4251"/>
                    <a:pt x="17777" y="4251"/>
                  </a:cubicBezTo>
                  <a:lnTo>
                    <a:pt x="5061" y="4251"/>
                  </a:lnTo>
                  <a:cubicBezTo>
                    <a:pt x="4668" y="4227"/>
                    <a:pt x="4311" y="4084"/>
                    <a:pt x="4013" y="3846"/>
                  </a:cubicBezTo>
                  <a:lnTo>
                    <a:pt x="251" y="405"/>
                  </a:lnTo>
                  <a:cubicBezTo>
                    <a:pt x="1" y="179"/>
                    <a:pt x="72" y="0"/>
                    <a:pt x="405" y="0"/>
                  </a:cubicBezTo>
                  <a:close/>
                </a:path>
              </a:pathLst>
            </a:custGeom>
            <a:noFill/>
            <a:ln w="19050" cap="flat" cmpd="sng">
              <a:solidFill>
                <a:srgbClr val="D1208D"/>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326;p35"/>
            <p:cNvSpPr/>
            <p:nvPr/>
          </p:nvSpPr>
          <p:spPr>
            <a:xfrm>
              <a:off x="2877924" y="543151"/>
              <a:ext cx="620823" cy="145246"/>
            </a:xfrm>
            <a:custGeom>
              <a:avLst/>
              <a:gdLst/>
              <a:ahLst/>
              <a:cxnLst/>
              <a:rect l="l" t="t" r="r" b="b"/>
              <a:pathLst>
                <a:path w="18170" h="4251" extrusionOk="0">
                  <a:moveTo>
                    <a:pt x="393" y="0"/>
                  </a:moveTo>
                  <a:cubicBezTo>
                    <a:pt x="60" y="0"/>
                    <a:pt x="0" y="179"/>
                    <a:pt x="239" y="405"/>
                  </a:cubicBezTo>
                  <a:lnTo>
                    <a:pt x="4001" y="3846"/>
                  </a:lnTo>
                  <a:cubicBezTo>
                    <a:pt x="4299" y="4084"/>
                    <a:pt x="4668" y="4227"/>
                    <a:pt x="5049" y="4251"/>
                  </a:cubicBezTo>
                  <a:lnTo>
                    <a:pt x="17776" y="4251"/>
                  </a:lnTo>
                  <a:cubicBezTo>
                    <a:pt x="18098" y="4251"/>
                    <a:pt x="18169" y="4060"/>
                    <a:pt x="17931" y="3846"/>
                  </a:cubicBezTo>
                  <a:lnTo>
                    <a:pt x="14169" y="405"/>
                  </a:lnTo>
                  <a:cubicBezTo>
                    <a:pt x="13871" y="155"/>
                    <a:pt x="13502" y="24"/>
                    <a:pt x="13121" y="0"/>
                  </a:cubicBez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Rectangle 2"/>
          <p:cNvSpPr/>
          <p:nvPr/>
        </p:nvSpPr>
        <p:spPr>
          <a:xfrm>
            <a:off x="293353" y="1275606"/>
            <a:ext cx="6462464" cy="3046988"/>
          </a:xfrm>
          <a:prstGeom prst="rect">
            <a:avLst/>
          </a:prstGeom>
        </p:spPr>
        <p:txBody>
          <a:bodyPr wrap="square">
            <a:spAutoFit/>
          </a:bodyPr>
          <a:lstStyle/>
          <a:p>
            <a:pPr marL="0" indent="0">
              <a:buNone/>
            </a:pPr>
            <a:r>
              <a:rPr lang="fr-FR" sz="1600" dirty="0"/>
              <a:t>• </a:t>
            </a:r>
            <a:r>
              <a:rPr lang="fr-FR" sz="1600" dirty="0">
                <a:solidFill>
                  <a:schemeClr val="tx1"/>
                </a:solidFill>
              </a:rPr>
              <a:t>Le réseau déphaseur soumis au potentiel de sortie Vs(t) de l'amplificateur non inverseur, alimente sous le potentiel </a:t>
            </a:r>
            <a:r>
              <a:rPr lang="fr-FR" sz="1600" dirty="0" err="1">
                <a:solidFill>
                  <a:schemeClr val="tx1"/>
                </a:solidFill>
              </a:rPr>
              <a:t>Vr</a:t>
            </a:r>
            <a:r>
              <a:rPr lang="fr-FR" sz="1600" dirty="0">
                <a:solidFill>
                  <a:schemeClr val="tx1"/>
                </a:solidFill>
              </a:rPr>
              <a:t>(t) l'entrée de ce même amplificateur ; on dit alors que l'on a affaire à un système bouclé. </a:t>
            </a:r>
          </a:p>
          <a:p>
            <a:pPr marL="0" indent="0">
              <a:buNone/>
            </a:pPr>
            <a:r>
              <a:rPr lang="fr-FR" sz="1600" dirty="0">
                <a:solidFill>
                  <a:schemeClr val="tx1"/>
                </a:solidFill>
              </a:rPr>
              <a:t>• Pour une fréquence Fn caractéristique du réseau déphaseur, le potentiel </a:t>
            </a:r>
            <a:r>
              <a:rPr lang="fr-FR" sz="1600" dirty="0" err="1">
                <a:solidFill>
                  <a:schemeClr val="tx1"/>
                </a:solidFill>
              </a:rPr>
              <a:t>Vr</a:t>
            </a:r>
            <a:r>
              <a:rPr lang="fr-FR" sz="1600" dirty="0">
                <a:solidFill>
                  <a:schemeClr val="tx1"/>
                </a:solidFill>
              </a:rPr>
              <a:t>(t) est en phase avec le potentiel vs(t). </a:t>
            </a:r>
          </a:p>
          <a:p>
            <a:pPr marL="0" indent="0">
              <a:buNone/>
            </a:pPr>
            <a:r>
              <a:rPr lang="fr-FR" sz="1600" dirty="0">
                <a:solidFill>
                  <a:schemeClr val="tx1"/>
                </a:solidFill>
              </a:rPr>
              <a:t>• Dans ces conditions, le potentiel </a:t>
            </a:r>
            <a:r>
              <a:rPr lang="fr-FR" sz="1600" dirty="0" err="1">
                <a:solidFill>
                  <a:schemeClr val="tx1"/>
                </a:solidFill>
              </a:rPr>
              <a:t>Vr</a:t>
            </a:r>
            <a:r>
              <a:rPr lang="fr-FR" sz="1600" dirty="0">
                <a:solidFill>
                  <a:schemeClr val="tx1"/>
                </a:solidFill>
              </a:rPr>
              <a:t>(t), image du potentiel Vs(t), est amplifié par l'amplificateur non inverseur, qui pour un réglage convenable des résistances R1 et R2 compense l'atténuation apportée par le réseau déphaseur. </a:t>
            </a:r>
          </a:p>
          <a:p>
            <a:pPr marL="0" indent="0">
              <a:buNone/>
            </a:pPr>
            <a:r>
              <a:rPr lang="fr-FR" sz="1600" dirty="0">
                <a:solidFill>
                  <a:schemeClr val="tx1"/>
                </a:solidFill>
              </a:rPr>
              <a:t>• Ainsi peut-on (ici) créer et entretenir des oscillations électriques dont on maîtrise a priori la fréquence.</a:t>
            </a:r>
            <a:endParaRPr lang="en-US" sz="1600" dirty="0">
              <a:solidFill>
                <a:schemeClr val="tx1"/>
              </a:solidFill>
            </a:endParaRPr>
          </a:p>
        </p:txBody>
      </p:sp>
    </p:spTree>
    <p:extLst>
      <p:ext uri="{BB962C8B-B14F-4D97-AF65-F5344CB8AC3E}">
        <p14:creationId xmlns:p14="http://schemas.microsoft.com/office/powerpoint/2010/main" val="75314124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37"/>
          <p:cNvSpPr/>
          <p:nvPr/>
        </p:nvSpPr>
        <p:spPr>
          <a:xfrm>
            <a:off x="81652" y="29118"/>
            <a:ext cx="5114400" cy="5114400"/>
          </a:xfrm>
          <a:prstGeom prst="ellipse">
            <a:avLst/>
          </a:prstGeom>
          <a:gradFill>
            <a:gsLst>
              <a:gs pos="0">
                <a:srgbClr val="FFFFFF">
                  <a:alpha val="0"/>
                </a:srgbClr>
              </a:gs>
              <a:gs pos="65000">
                <a:srgbClr val="FFFFFF">
                  <a:alpha val="0"/>
                </a:srgbClr>
              </a:gs>
              <a:gs pos="100000">
                <a:srgbClr val="5ED2F1"/>
              </a:gs>
            </a:gsLst>
            <a:path path="circle">
              <a:fillToRect l="50000" t="50000" r="50000" b="50000"/>
            </a:path>
            <a:tileRect/>
          </a:gradFill>
          <a:ln w="76200" cap="flat" cmpd="sng">
            <a:solidFill>
              <a:srgbClr val="81F5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37"/>
          <p:cNvSpPr txBox="1">
            <a:spLocks noGrp="1"/>
          </p:cNvSpPr>
          <p:nvPr>
            <p:ph type="subTitle" idx="1"/>
          </p:nvPr>
        </p:nvSpPr>
        <p:spPr>
          <a:xfrm>
            <a:off x="928662" y="1785932"/>
            <a:ext cx="3500462" cy="1511118"/>
          </a:xfrm>
          <a:prstGeom prst="rect">
            <a:avLst/>
          </a:prstGeom>
        </p:spPr>
        <p:txBody>
          <a:bodyPr spcFirstLastPara="1" wrap="square" lIns="91425" tIns="91425" rIns="91425" bIns="91425" anchor="t" anchorCtr="0">
            <a:noAutofit/>
          </a:bodyPr>
          <a:lstStyle/>
          <a:p>
            <a:pPr marL="342900" indent="-342900" algn="l">
              <a:buFont typeface="Arial" panose="020B0604020202020204" pitchFamily="34" charset="0"/>
              <a:buChar char="•"/>
            </a:pPr>
            <a:endParaRPr lang="fr-FR" dirty="0"/>
          </a:p>
          <a:p>
            <a:pPr marL="0" indent="0"/>
            <a:endParaRPr lang="fr-FR" dirty="0"/>
          </a:p>
          <a:p>
            <a:pPr marL="0" indent="0">
              <a:spcAft>
                <a:spcPts val="1600"/>
              </a:spcAft>
            </a:pPr>
            <a:endParaRPr lang="fr-FR" dirty="0" smtClean="0"/>
          </a:p>
          <a:p>
            <a:pPr marL="0" indent="0">
              <a:spcAft>
                <a:spcPts val="1600"/>
              </a:spcAft>
            </a:pPr>
            <a:endParaRPr lang="fr-FR" dirty="0" smtClean="0"/>
          </a:p>
          <a:p>
            <a:pPr marL="0" lvl="0" indent="0" algn="ctr" rtl="0">
              <a:spcBef>
                <a:spcPts val="0"/>
              </a:spcBef>
              <a:spcAft>
                <a:spcPts val="1600"/>
              </a:spcAft>
              <a:buNone/>
            </a:pPr>
            <a:endParaRPr dirty="0"/>
          </a:p>
        </p:txBody>
      </p:sp>
      <p:sp>
        <p:nvSpPr>
          <p:cNvPr id="363" name="Google Shape;363;p37"/>
          <p:cNvSpPr/>
          <p:nvPr/>
        </p:nvSpPr>
        <p:spPr>
          <a:xfrm rot="10800000">
            <a:off x="5553007" y="2025303"/>
            <a:ext cx="2812417" cy="321601"/>
          </a:xfrm>
          <a:custGeom>
            <a:avLst/>
            <a:gdLst/>
            <a:ahLst/>
            <a:cxnLst/>
            <a:rect l="l" t="t" r="r" b="b"/>
            <a:pathLst>
              <a:path w="33720" h="4002" fill="none" extrusionOk="0">
                <a:moveTo>
                  <a:pt x="33719" y="1"/>
                </a:moveTo>
                <a:lnTo>
                  <a:pt x="29052" y="4001"/>
                </a:lnTo>
                <a:lnTo>
                  <a:pt x="1" y="4001"/>
                </a:lnTo>
              </a:path>
            </a:pathLst>
          </a:custGeom>
          <a:noFill/>
          <a:ln w="28575" cap="flat" cmpd="sng">
            <a:solidFill>
              <a:srgbClr val="5ED2F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4" name="Google Shape;364;p37"/>
          <p:cNvGrpSpPr/>
          <p:nvPr/>
        </p:nvGrpSpPr>
        <p:grpSpPr>
          <a:xfrm rot="10800000">
            <a:off x="6018714" y="2139544"/>
            <a:ext cx="2035054" cy="198087"/>
            <a:chOff x="367025" y="2970279"/>
            <a:chExt cx="698491" cy="67985"/>
          </a:xfrm>
        </p:grpSpPr>
        <p:sp>
          <p:nvSpPr>
            <p:cNvPr id="365" name="Google Shape;365;p37"/>
            <p:cNvSpPr/>
            <p:nvPr/>
          </p:nvSpPr>
          <p:spPr>
            <a:xfrm>
              <a:off x="367025" y="2970279"/>
              <a:ext cx="68012" cy="67985"/>
            </a:xfrm>
            <a:custGeom>
              <a:avLst/>
              <a:gdLst/>
              <a:ahLst/>
              <a:cxnLst/>
              <a:rect l="l" t="t" r="r" b="b"/>
              <a:pathLst>
                <a:path w="2466" h="2465" extrusionOk="0">
                  <a:moveTo>
                    <a:pt x="1" y="0"/>
                  </a:moveTo>
                  <a:lnTo>
                    <a:pt x="1" y="2465"/>
                  </a:lnTo>
                  <a:lnTo>
                    <a:pt x="2465" y="2465"/>
                  </a:lnTo>
                  <a:lnTo>
                    <a:pt x="2465" y="0"/>
                  </a:ln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37"/>
            <p:cNvSpPr/>
            <p:nvPr/>
          </p:nvSpPr>
          <p:spPr>
            <a:xfrm>
              <a:off x="493121" y="2970279"/>
              <a:ext cx="68012" cy="67985"/>
            </a:xfrm>
            <a:custGeom>
              <a:avLst/>
              <a:gdLst/>
              <a:ahLst/>
              <a:cxnLst/>
              <a:rect l="l" t="t" r="r" b="b"/>
              <a:pathLst>
                <a:path w="2466" h="2465" extrusionOk="0">
                  <a:moveTo>
                    <a:pt x="1" y="0"/>
                  </a:moveTo>
                  <a:lnTo>
                    <a:pt x="1" y="2465"/>
                  </a:lnTo>
                  <a:lnTo>
                    <a:pt x="2465" y="2465"/>
                  </a:lnTo>
                  <a:lnTo>
                    <a:pt x="2465" y="0"/>
                  </a:ln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37"/>
            <p:cNvSpPr/>
            <p:nvPr/>
          </p:nvSpPr>
          <p:spPr>
            <a:xfrm>
              <a:off x="619216" y="2970279"/>
              <a:ext cx="68012" cy="67985"/>
            </a:xfrm>
            <a:custGeom>
              <a:avLst/>
              <a:gdLst/>
              <a:ahLst/>
              <a:cxnLst/>
              <a:rect l="l" t="t" r="r" b="b"/>
              <a:pathLst>
                <a:path w="2466" h="2465" extrusionOk="0">
                  <a:moveTo>
                    <a:pt x="1" y="0"/>
                  </a:moveTo>
                  <a:lnTo>
                    <a:pt x="1" y="2465"/>
                  </a:lnTo>
                  <a:lnTo>
                    <a:pt x="2465" y="2465"/>
                  </a:lnTo>
                  <a:lnTo>
                    <a:pt x="2465" y="0"/>
                  </a:ln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37"/>
            <p:cNvSpPr/>
            <p:nvPr/>
          </p:nvSpPr>
          <p:spPr>
            <a:xfrm>
              <a:off x="745312" y="2970279"/>
              <a:ext cx="68012" cy="67985"/>
            </a:xfrm>
            <a:custGeom>
              <a:avLst/>
              <a:gdLst/>
              <a:ahLst/>
              <a:cxnLst/>
              <a:rect l="l" t="t" r="r" b="b"/>
              <a:pathLst>
                <a:path w="2466" h="2465" fill="none" extrusionOk="0">
                  <a:moveTo>
                    <a:pt x="1" y="0"/>
                  </a:moveTo>
                  <a:lnTo>
                    <a:pt x="2465" y="0"/>
                  </a:lnTo>
                  <a:lnTo>
                    <a:pt x="2465" y="2465"/>
                  </a:lnTo>
                  <a:lnTo>
                    <a:pt x="1" y="2465"/>
                  </a:lnTo>
                  <a:close/>
                </a:path>
              </a:pathLst>
            </a:custGeom>
            <a:noFill/>
            <a:ln w="9525" cap="flat" cmpd="sng">
              <a:solidFill>
                <a:srgbClr val="81F5FF"/>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37"/>
            <p:cNvSpPr/>
            <p:nvPr/>
          </p:nvSpPr>
          <p:spPr>
            <a:xfrm>
              <a:off x="871408" y="2970279"/>
              <a:ext cx="68012" cy="67985"/>
            </a:xfrm>
            <a:custGeom>
              <a:avLst/>
              <a:gdLst/>
              <a:ahLst/>
              <a:cxnLst/>
              <a:rect l="l" t="t" r="r" b="b"/>
              <a:pathLst>
                <a:path w="2466" h="2465" fill="none" extrusionOk="0">
                  <a:moveTo>
                    <a:pt x="1" y="0"/>
                  </a:moveTo>
                  <a:lnTo>
                    <a:pt x="2465" y="0"/>
                  </a:lnTo>
                  <a:lnTo>
                    <a:pt x="2465" y="2465"/>
                  </a:lnTo>
                  <a:lnTo>
                    <a:pt x="1" y="2465"/>
                  </a:lnTo>
                  <a:close/>
                </a:path>
              </a:pathLst>
            </a:custGeom>
            <a:noFill/>
            <a:ln w="9525" cap="flat" cmpd="sng">
              <a:solidFill>
                <a:srgbClr val="81F5FF"/>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37"/>
            <p:cNvSpPr/>
            <p:nvPr/>
          </p:nvSpPr>
          <p:spPr>
            <a:xfrm>
              <a:off x="997504" y="2970279"/>
              <a:ext cx="68012" cy="67985"/>
            </a:xfrm>
            <a:custGeom>
              <a:avLst/>
              <a:gdLst/>
              <a:ahLst/>
              <a:cxnLst/>
              <a:rect l="l" t="t" r="r" b="b"/>
              <a:pathLst>
                <a:path w="2466" h="2465" fill="none" extrusionOk="0">
                  <a:moveTo>
                    <a:pt x="1" y="0"/>
                  </a:moveTo>
                  <a:lnTo>
                    <a:pt x="2465" y="0"/>
                  </a:lnTo>
                  <a:lnTo>
                    <a:pt x="2465" y="2465"/>
                  </a:lnTo>
                  <a:lnTo>
                    <a:pt x="1" y="2465"/>
                  </a:lnTo>
                  <a:close/>
                </a:path>
              </a:pathLst>
            </a:custGeom>
            <a:noFill/>
            <a:ln w="9525" cap="flat" cmpd="sng">
              <a:solidFill>
                <a:srgbClr val="81F5FF"/>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ZoneTexte 2"/>
          <p:cNvSpPr txBox="1"/>
          <p:nvPr/>
        </p:nvSpPr>
        <p:spPr>
          <a:xfrm>
            <a:off x="5847108" y="1563638"/>
            <a:ext cx="2592288" cy="461665"/>
          </a:xfrm>
          <a:prstGeom prst="rect">
            <a:avLst/>
          </a:prstGeom>
          <a:noFill/>
        </p:spPr>
        <p:txBody>
          <a:bodyPr wrap="square" rtlCol="0">
            <a:spAutoFit/>
          </a:bodyPr>
          <a:lstStyle/>
          <a:p>
            <a:r>
              <a:rPr lang="en-US" sz="2400" dirty="0">
                <a:solidFill>
                  <a:schemeClr val="tx1"/>
                </a:solidFill>
              </a:rPr>
              <a:t>Etude </a:t>
            </a:r>
            <a:r>
              <a:rPr lang="en-US" sz="2400" dirty="0" err="1">
                <a:solidFill>
                  <a:schemeClr val="tx1"/>
                </a:solidFill>
              </a:rPr>
              <a:t>théorique</a:t>
            </a:r>
            <a:r>
              <a:rPr lang="en-US" sz="2400" dirty="0">
                <a:solidFill>
                  <a:schemeClr val="tx1"/>
                </a:solidFill>
              </a:rPr>
              <a:t> : </a:t>
            </a:r>
            <a:endParaRPr lang="fr-FR" sz="2400" dirty="0">
              <a:solidFill>
                <a:schemeClr val="tx1"/>
              </a:solidFill>
            </a:endParaRPr>
          </a:p>
        </p:txBody>
      </p:sp>
      <p:pic>
        <p:nvPicPr>
          <p:cNvPr id="1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561" y="1050838"/>
            <a:ext cx="3888432" cy="30418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5292080" y="2571749"/>
            <a:ext cx="3851920" cy="1169551"/>
          </a:xfrm>
          <a:prstGeom prst="rect">
            <a:avLst/>
          </a:prstGeom>
        </p:spPr>
        <p:txBody>
          <a:bodyPr wrap="square">
            <a:spAutoFit/>
          </a:bodyPr>
          <a:lstStyle/>
          <a:p>
            <a:r>
              <a:rPr lang="fr-FR" dirty="0">
                <a:solidFill>
                  <a:schemeClr val="tx1"/>
                </a:solidFill>
              </a:rPr>
              <a:t>On suppose ici que l'amplificateur est soumis à un signal d'entrée Ve(t) (qui après </a:t>
            </a:r>
            <a:r>
              <a:rPr lang="en-US" dirty="0" err="1">
                <a:solidFill>
                  <a:schemeClr val="tx1"/>
                </a:solidFill>
              </a:rPr>
              <a:t>bouclage</a:t>
            </a:r>
            <a:r>
              <a:rPr lang="en-US" dirty="0">
                <a:solidFill>
                  <a:schemeClr val="tx1"/>
                </a:solidFill>
              </a:rPr>
              <a:t> </a:t>
            </a:r>
            <a:r>
              <a:rPr lang="en-US" dirty="0" err="1">
                <a:solidFill>
                  <a:schemeClr val="tx1"/>
                </a:solidFill>
              </a:rPr>
              <a:t>s'identifiera</a:t>
            </a:r>
            <a:r>
              <a:rPr lang="en-US" dirty="0">
                <a:solidFill>
                  <a:schemeClr val="tx1"/>
                </a:solidFill>
              </a:rPr>
              <a:t> à </a:t>
            </a:r>
            <a:r>
              <a:rPr lang="en-US" dirty="0" err="1">
                <a:solidFill>
                  <a:schemeClr val="tx1"/>
                </a:solidFill>
              </a:rPr>
              <a:t>Vr</a:t>
            </a:r>
            <a:r>
              <a:rPr lang="en-US" dirty="0">
                <a:solidFill>
                  <a:schemeClr val="tx1"/>
                </a:solidFill>
              </a:rPr>
              <a:t>(t)).</a:t>
            </a:r>
          </a:p>
          <a:p>
            <a:r>
              <a:rPr lang="fr-FR" dirty="0">
                <a:solidFill>
                  <a:schemeClr val="tx1"/>
                </a:solidFill>
              </a:rPr>
              <a:t>Donc on peut </a:t>
            </a:r>
            <a:r>
              <a:rPr lang="fr-FR" dirty="0" err="1" smtClean="0">
                <a:solidFill>
                  <a:schemeClr val="tx1"/>
                </a:solidFill>
              </a:rPr>
              <a:t>ecrire</a:t>
            </a:r>
            <a:r>
              <a:rPr lang="fr-FR" dirty="0" smtClean="0">
                <a:solidFill>
                  <a:schemeClr val="tx1"/>
                </a:solidFill>
              </a:rPr>
              <a:t>:</a:t>
            </a:r>
          </a:p>
          <a:p>
            <a:endParaRPr lang="en-US" dirty="0">
              <a:solidFill>
                <a:schemeClr val="tx1"/>
              </a:solidFill>
            </a:endParaRPr>
          </a:p>
        </p:txBody>
      </p:sp>
      <p:pic>
        <p:nvPicPr>
          <p:cNvPr id="19"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27414" y="3487253"/>
            <a:ext cx="1799723" cy="6054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4766902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oogle Shape;1332;p62"/>
          <p:cNvGrpSpPr/>
          <p:nvPr/>
        </p:nvGrpSpPr>
        <p:grpSpPr>
          <a:xfrm>
            <a:off x="94233" y="511928"/>
            <a:ext cx="3792650" cy="1264914"/>
            <a:chOff x="1795024" y="1782103"/>
            <a:chExt cx="5549110" cy="1274761"/>
          </a:xfrm>
        </p:grpSpPr>
        <p:sp>
          <p:nvSpPr>
            <p:cNvPr id="6" name="Google Shape;1333;p62"/>
            <p:cNvSpPr/>
            <p:nvPr/>
          </p:nvSpPr>
          <p:spPr>
            <a:xfrm>
              <a:off x="5765508" y="2187499"/>
              <a:ext cx="161160" cy="434693"/>
            </a:xfrm>
            <a:custGeom>
              <a:avLst/>
              <a:gdLst/>
              <a:ahLst/>
              <a:cxnLst/>
              <a:rect l="l" t="t" r="r" b="b"/>
              <a:pathLst>
                <a:path w="7873" h="21233" fill="none" extrusionOk="0">
                  <a:moveTo>
                    <a:pt x="1" y="21232"/>
                  </a:moveTo>
                  <a:lnTo>
                    <a:pt x="7872" y="10627"/>
                  </a:lnTo>
                  <a:lnTo>
                    <a:pt x="1" y="1"/>
                  </a:lnTo>
                </a:path>
              </a:pathLst>
            </a:custGeom>
            <a:solidFill>
              <a:schemeClr val="lt1"/>
            </a:solid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334;p62"/>
            <p:cNvSpPr/>
            <p:nvPr/>
          </p:nvSpPr>
          <p:spPr>
            <a:xfrm>
              <a:off x="5962245" y="2282922"/>
              <a:ext cx="90355" cy="243848"/>
            </a:xfrm>
            <a:custGeom>
              <a:avLst/>
              <a:gdLst/>
              <a:ahLst/>
              <a:cxnLst/>
              <a:rect l="l" t="t" r="r" b="b"/>
              <a:pathLst>
                <a:path w="4414" h="11911" fill="none" extrusionOk="0">
                  <a:moveTo>
                    <a:pt x="1" y="11911"/>
                  </a:moveTo>
                  <a:lnTo>
                    <a:pt x="4413" y="5966"/>
                  </a:lnTo>
                  <a:lnTo>
                    <a:pt x="1" y="0"/>
                  </a:lnTo>
                </a:path>
              </a:pathLst>
            </a:custGeom>
            <a:solidFill>
              <a:schemeClr val="lt1"/>
            </a:solid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335;p62"/>
            <p:cNvSpPr/>
            <p:nvPr/>
          </p:nvSpPr>
          <p:spPr>
            <a:xfrm>
              <a:off x="5810890" y="2248569"/>
              <a:ext cx="115778" cy="234533"/>
            </a:xfrm>
            <a:custGeom>
              <a:avLst/>
              <a:gdLst/>
              <a:ahLst/>
              <a:cxnLst/>
              <a:rect l="l" t="t" r="r" b="b"/>
              <a:pathLst>
                <a:path w="5656" h="11456" fill="none" extrusionOk="0">
                  <a:moveTo>
                    <a:pt x="0" y="0"/>
                  </a:moveTo>
                  <a:lnTo>
                    <a:pt x="5655" y="7644"/>
                  </a:lnTo>
                  <a:lnTo>
                    <a:pt x="2817" y="11455"/>
                  </a:lnTo>
                </a:path>
              </a:pathLst>
            </a:custGeom>
            <a:solidFill>
              <a:schemeClr val="lt1"/>
            </a:solidFill>
            <a:ln w="28575" cap="rnd" cmpd="sng">
              <a:solidFill>
                <a:srgbClr val="D500F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336;p62"/>
            <p:cNvSpPr/>
            <p:nvPr/>
          </p:nvSpPr>
          <p:spPr>
            <a:xfrm>
              <a:off x="5842250" y="2456365"/>
              <a:ext cx="53038" cy="53024"/>
            </a:xfrm>
            <a:custGeom>
              <a:avLst/>
              <a:gdLst/>
              <a:ahLst/>
              <a:cxnLst/>
              <a:rect l="l" t="t" r="r" b="b"/>
              <a:pathLst>
                <a:path w="2591" h="2590" extrusionOk="0">
                  <a:moveTo>
                    <a:pt x="1285" y="0"/>
                  </a:moveTo>
                  <a:cubicBezTo>
                    <a:pt x="581" y="0"/>
                    <a:pt x="1" y="580"/>
                    <a:pt x="1" y="1305"/>
                  </a:cubicBezTo>
                  <a:cubicBezTo>
                    <a:pt x="1" y="2010"/>
                    <a:pt x="581" y="2590"/>
                    <a:pt x="1285" y="2590"/>
                  </a:cubicBezTo>
                  <a:cubicBezTo>
                    <a:pt x="2010" y="2590"/>
                    <a:pt x="2590" y="2010"/>
                    <a:pt x="2590" y="1305"/>
                  </a:cubicBezTo>
                  <a:cubicBezTo>
                    <a:pt x="2590" y="580"/>
                    <a:pt x="2010" y="0"/>
                    <a:pt x="128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337;p62"/>
            <p:cNvSpPr/>
            <p:nvPr/>
          </p:nvSpPr>
          <p:spPr>
            <a:xfrm>
              <a:off x="2856762" y="2187499"/>
              <a:ext cx="161140" cy="434693"/>
            </a:xfrm>
            <a:custGeom>
              <a:avLst/>
              <a:gdLst/>
              <a:ahLst/>
              <a:cxnLst/>
              <a:rect l="l" t="t" r="r" b="b"/>
              <a:pathLst>
                <a:path w="7872" h="21233" fill="none" extrusionOk="0">
                  <a:moveTo>
                    <a:pt x="7872" y="1"/>
                  </a:moveTo>
                  <a:lnTo>
                    <a:pt x="0" y="10627"/>
                  </a:lnTo>
                  <a:lnTo>
                    <a:pt x="7872" y="21232"/>
                  </a:lnTo>
                </a:path>
              </a:pathLst>
            </a:custGeom>
            <a:solidFill>
              <a:schemeClr val="lt1"/>
            </a:solidFill>
            <a:ln w="6725" cap="rnd" cmpd="sng">
              <a:solidFill>
                <a:srgbClr val="D500F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338;p62"/>
            <p:cNvSpPr/>
            <p:nvPr/>
          </p:nvSpPr>
          <p:spPr>
            <a:xfrm>
              <a:off x="2730831" y="2282922"/>
              <a:ext cx="90334" cy="243848"/>
            </a:xfrm>
            <a:custGeom>
              <a:avLst/>
              <a:gdLst/>
              <a:ahLst/>
              <a:cxnLst/>
              <a:rect l="l" t="t" r="r" b="b"/>
              <a:pathLst>
                <a:path w="4413" h="11911" fill="none" extrusionOk="0">
                  <a:moveTo>
                    <a:pt x="4412" y="0"/>
                  </a:moveTo>
                  <a:lnTo>
                    <a:pt x="0" y="5966"/>
                  </a:lnTo>
                  <a:lnTo>
                    <a:pt x="4412" y="11911"/>
                  </a:lnTo>
                </a:path>
              </a:pathLst>
            </a:custGeom>
            <a:solidFill>
              <a:schemeClr val="lt1"/>
            </a:solid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339;p62"/>
            <p:cNvSpPr/>
            <p:nvPr/>
          </p:nvSpPr>
          <p:spPr>
            <a:xfrm>
              <a:off x="2856762" y="2326589"/>
              <a:ext cx="115778" cy="234533"/>
            </a:xfrm>
            <a:custGeom>
              <a:avLst/>
              <a:gdLst/>
              <a:ahLst/>
              <a:cxnLst/>
              <a:rect l="l" t="t" r="r" b="b"/>
              <a:pathLst>
                <a:path w="5656" h="11456" fill="none" extrusionOk="0">
                  <a:moveTo>
                    <a:pt x="5655" y="11456"/>
                  </a:moveTo>
                  <a:lnTo>
                    <a:pt x="0" y="3833"/>
                  </a:lnTo>
                  <a:lnTo>
                    <a:pt x="2838" y="1"/>
                  </a:lnTo>
                </a:path>
              </a:pathLst>
            </a:custGeom>
            <a:solidFill>
              <a:schemeClr val="lt1"/>
            </a:solidFill>
            <a:ln w="28575" cap="rnd" cmpd="sng">
              <a:solidFill>
                <a:srgbClr val="D500F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40;p62"/>
            <p:cNvSpPr/>
            <p:nvPr/>
          </p:nvSpPr>
          <p:spPr>
            <a:xfrm>
              <a:off x="2888143" y="2300303"/>
              <a:ext cx="53017" cy="53024"/>
            </a:xfrm>
            <a:custGeom>
              <a:avLst/>
              <a:gdLst/>
              <a:ahLst/>
              <a:cxnLst/>
              <a:rect l="l" t="t" r="r" b="b"/>
              <a:pathLst>
                <a:path w="2590" h="2590" extrusionOk="0">
                  <a:moveTo>
                    <a:pt x="1305" y="1"/>
                  </a:moveTo>
                  <a:cubicBezTo>
                    <a:pt x="580" y="1"/>
                    <a:pt x="0" y="581"/>
                    <a:pt x="0" y="1285"/>
                  </a:cubicBezTo>
                  <a:cubicBezTo>
                    <a:pt x="0" y="2010"/>
                    <a:pt x="580" y="2590"/>
                    <a:pt x="1305" y="2590"/>
                  </a:cubicBezTo>
                  <a:cubicBezTo>
                    <a:pt x="2010" y="2590"/>
                    <a:pt x="2590" y="2010"/>
                    <a:pt x="2590" y="1285"/>
                  </a:cubicBezTo>
                  <a:cubicBezTo>
                    <a:pt x="2590" y="581"/>
                    <a:pt x="2010" y="1"/>
                    <a:pt x="13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341;p62"/>
            <p:cNvSpPr/>
            <p:nvPr/>
          </p:nvSpPr>
          <p:spPr>
            <a:xfrm>
              <a:off x="3802312" y="1961483"/>
              <a:ext cx="2024278" cy="886746"/>
            </a:xfrm>
            <a:custGeom>
              <a:avLst/>
              <a:gdLst/>
              <a:ahLst/>
              <a:cxnLst/>
              <a:rect l="l" t="t" r="r" b="b"/>
              <a:pathLst>
                <a:path w="98890" h="43314" fill="none" extrusionOk="0">
                  <a:moveTo>
                    <a:pt x="1" y="0"/>
                  </a:moveTo>
                  <a:lnTo>
                    <a:pt x="82795" y="0"/>
                  </a:lnTo>
                  <a:lnTo>
                    <a:pt x="98890" y="21667"/>
                  </a:lnTo>
                  <a:lnTo>
                    <a:pt x="82795" y="43313"/>
                  </a:lnTo>
                  <a:lnTo>
                    <a:pt x="65498" y="43313"/>
                  </a:lnTo>
                </a:path>
              </a:pathLst>
            </a:custGeom>
            <a:solidFill>
              <a:schemeClr val="lt1"/>
            </a:solid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342;p62"/>
            <p:cNvSpPr/>
            <p:nvPr/>
          </p:nvSpPr>
          <p:spPr>
            <a:xfrm>
              <a:off x="2956820" y="1961483"/>
              <a:ext cx="2024278" cy="886746"/>
            </a:xfrm>
            <a:custGeom>
              <a:avLst/>
              <a:gdLst/>
              <a:ahLst/>
              <a:cxnLst/>
              <a:rect l="l" t="t" r="r" b="b"/>
              <a:pathLst>
                <a:path w="98890" h="43314" fill="none" extrusionOk="0">
                  <a:moveTo>
                    <a:pt x="98890" y="43313"/>
                  </a:moveTo>
                  <a:lnTo>
                    <a:pt x="16096" y="43313"/>
                  </a:lnTo>
                  <a:lnTo>
                    <a:pt x="1" y="21667"/>
                  </a:lnTo>
                  <a:lnTo>
                    <a:pt x="16096" y="0"/>
                  </a:lnTo>
                  <a:lnTo>
                    <a:pt x="33392" y="0"/>
                  </a:lnTo>
                </a:path>
              </a:pathLst>
            </a:custGeom>
            <a:solidFill>
              <a:schemeClr val="lt1"/>
            </a:solid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343;p62"/>
            <p:cNvSpPr/>
            <p:nvPr/>
          </p:nvSpPr>
          <p:spPr>
            <a:xfrm>
              <a:off x="3067071" y="2183691"/>
              <a:ext cx="164108" cy="442308"/>
            </a:xfrm>
            <a:custGeom>
              <a:avLst/>
              <a:gdLst/>
              <a:ahLst/>
              <a:cxnLst/>
              <a:rect l="l" t="t" r="r" b="b"/>
              <a:pathLst>
                <a:path w="8017" h="21605" fill="none" extrusionOk="0">
                  <a:moveTo>
                    <a:pt x="8017" y="0"/>
                  </a:moveTo>
                  <a:lnTo>
                    <a:pt x="1" y="10813"/>
                  </a:lnTo>
                  <a:lnTo>
                    <a:pt x="8017" y="21605"/>
                  </a:lnTo>
                </a:path>
              </a:pathLst>
            </a:custGeom>
            <a:solidFill>
              <a:schemeClr val="lt1"/>
            </a:solid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344;p62"/>
            <p:cNvSpPr/>
            <p:nvPr/>
          </p:nvSpPr>
          <p:spPr>
            <a:xfrm>
              <a:off x="5551392" y="2183691"/>
              <a:ext cx="164108" cy="442308"/>
            </a:xfrm>
            <a:custGeom>
              <a:avLst/>
              <a:gdLst/>
              <a:ahLst/>
              <a:cxnLst/>
              <a:rect l="l" t="t" r="r" b="b"/>
              <a:pathLst>
                <a:path w="8017" h="21605" fill="none" extrusionOk="0">
                  <a:moveTo>
                    <a:pt x="0" y="21605"/>
                  </a:moveTo>
                  <a:lnTo>
                    <a:pt x="8016" y="10813"/>
                  </a:lnTo>
                  <a:lnTo>
                    <a:pt x="0" y="0"/>
                  </a:lnTo>
                </a:path>
              </a:pathLst>
            </a:custGeom>
            <a:solidFill>
              <a:schemeClr val="lt1"/>
            </a:solid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345;p62"/>
            <p:cNvSpPr/>
            <p:nvPr/>
          </p:nvSpPr>
          <p:spPr>
            <a:xfrm>
              <a:off x="3198939" y="1961483"/>
              <a:ext cx="295566" cy="117471"/>
            </a:xfrm>
            <a:custGeom>
              <a:avLst/>
              <a:gdLst/>
              <a:ahLst/>
              <a:cxnLst/>
              <a:rect l="l" t="t" r="r" b="b"/>
              <a:pathLst>
                <a:path w="14439" h="5738" fill="none" extrusionOk="0">
                  <a:moveTo>
                    <a:pt x="1" y="5738"/>
                  </a:moveTo>
                  <a:lnTo>
                    <a:pt x="4268" y="0"/>
                  </a:lnTo>
                  <a:lnTo>
                    <a:pt x="14438" y="0"/>
                  </a:lnTo>
                </a:path>
              </a:pathLst>
            </a:custGeom>
            <a:solidFill>
              <a:schemeClr val="lt1"/>
            </a:solidFill>
            <a:ln w="28575" cap="rnd" cmpd="sng">
              <a:solidFill>
                <a:srgbClr val="D500F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346;p62"/>
            <p:cNvSpPr/>
            <p:nvPr/>
          </p:nvSpPr>
          <p:spPr>
            <a:xfrm>
              <a:off x="3093354" y="2588678"/>
              <a:ext cx="660649" cy="259550"/>
            </a:xfrm>
            <a:custGeom>
              <a:avLst/>
              <a:gdLst/>
              <a:ahLst/>
              <a:cxnLst/>
              <a:rect l="l" t="t" r="r" b="b"/>
              <a:pathLst>
                <a:path w="32274" h="12678" fill="none" extrusionOk="0">
                  <a:moveTo>
                    <a:pt x="1" y="0"/>
                  </a:moveTo>
                  <a:lnTo>
                    <a:pt x="9426" y="12677"/>
                  </a:lnTo>
                  <a:lnTo>
                    <a:pt x="32273" y="12677"/>
                  </a:lnTo>
                </a:path>
              </a:pathLst>
            </a:custGeom>
            <a:solidFill>
              <a:schemeClr val="lt1"/>
            </a:solidFill>
            <a:ln w="28575" cap="rnd" cmpd="sng">
              <a:solidFill>
                <a:srgbClr val="D500F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347;p62"/>
            <p:cNvSpPr/>
            <p:nvPr/>
          </p:nvSpPr>
          <p:spPr>
            <a:xfrm>
              <a:off x="4358196" y="2848208"/>
              <a:ext cx="132748" cy="20"/>
            </a:xfrm>
            <a:custGeom>
              <a:avLst/>
              <a:gdLst/>
              <a:ahLst/>
              <a:cxnLst/>
              <a:rect l="l" t="t" r="r" b="b"/>
              <a:pathLst>
                <a:path w="6485" h="1" fill="none" extrusionOk="0">
                  <a:moveTo>
                    <a:pt x="1" y="0"/>
                  </a:moveTo>
                  <a:lnTo>
                    <a:pt x="6484" y="0"/>
                  </a:lnTo>
                </a:path>
              </a:pathLst>
            </a:custGeom>
            <a:solidFill>
              <a:schemeClr val="lt1"/>
            </a:solidFill>
            <a:ln w="28575" cap="rnd" cmpd="sng">
              <a:solidFill>
                <a:srgbClr val="D500F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348;p62"/>
            <p:cNvSpPr/>
            <p:nvPr/>
          </p:nvSpPr>
          <p:spPr>
            <a:xfrm>
              <a:off x="5413158" y="2588678"/>
              <a:ext cx="276898" cy="259550"/>
            </a:xfrm>
            <a:custGeom>
              <a:avLst/>
              <a:gdLst/>
              <a:ahLst/>
              <a:cxnLst/>
              <a:rect l="l" t="t" r="r" b="b"/>
              <a:pathLst>
                <a:path w="13527" h="12678" fill="none" extrusionOk="0">
                  <a:moveTo>
                    <a:pt x="0" y="12677"/>
                  </a:moveTo>
                  <a:lnTo>
                    <a:pt x="4102" y="12677"/>
                  </a:lnTo>
                  <a:lnTo>
                    <a:pt x="13527" y="0"/>
                  </a:lnTo>
                </a:path>
              </a:pathLst>
            </a:custGeom>
            <a:solidFill>
              <a:schemeClr val="lt1"/>
            </a:solidFill>
            <a:ln w="28575" cap="rnd" cmpd="sng">
              <a:solidFill>
                <a:srgbClr val="D500F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349;p62"/>
            <p:cNvSpPr/>
            <p:nvPr/>
          </p:nvSpPr>
          <p:spPr>
            <a:xfrm>
              <a:off x="4774167" y="1961483"/>
              <a:ext cx="824306" cy="136142"/>
            </a:xfrm>
            <a:custGeom>
              <a:avLst/>
              <a:gdLst/>
              <a:ahLst/>
              <a:cxnLst/>
              <a:rect l="l" t="t" r="r" b="b"/>
              <a:pathLst>
                <a:path w="40269" h="6650" fill="none" extrusionOk="0">
                  <a:moveTo>
                    <a:pt x="0" y="0"/>
                  </a:moveTo>
                  <a:lnTo>
                    <a:pt x="35318" y="0"/>
                  </a:lnTo>
                  <a:lnTo>
                    <a:pt x="40268" y="6649"/>
                  </a:lnTo>
                </a:path>
              </a:pathLst>
            </a:custGeom>
            <a:solidFill>
              <a:schemeClr val="lt1"/>
            </a:solidFill>
            <a:ln w="28575" cap="rnd" cmpd="sng">
              <a:solidFill>
                <a:srgbClr val="D500F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350;p62"/>
            <p:cNvSpPr/>
            <p:nvPr/>
          </p:nvSpPr>
          <p:spPr>
            <a:xfrm>
              <a:off x="4464210" y="2821901"/>
              <a:ext cx="53017" cy="53044"/>
            </a:xfrm>
            <a:custGeom>
              <a:avLst/>
              <a:gdLst/>
              <a:ahLst/>
              <a:cxnLst/>
              <a:rect l="l" t="t" r="r" b="b"/>
              <a:pathLst>
                <a:path w="2590" h="2591" extrusionOk="0">
                  <a:moveTo>
                    <a:pt x="1305" y="1"/>
                  </a:moveTo>
                  <a:cubicBezTo>
                    <a:pt x="580" y="1"/>
                    <a:pt x="0" y="581"/>
                    <a:pt x="0" y="1285"/>
                  </a:cubicBezTo>
                  <a:cubicBezTo>
                    <a:pt x="0" y="2010"/>
                    <a:pt x="580" y="2590"/>
                    <a:pt x="1305" y="2590"/>
                  </a:cubicBezTo>
                  <a:cubicBezTo>
                    <a:pt x="2010" y="2590"/>
                    <a:pt x="2590" y="2010"/>
                    <a:pt x="2590" y="1285"/>
                  </a:cubicBezTo>
                  <a:cubicBezTo>
                    <a:pt x="2590" y="581"/>
                    <a:pt x="2010" y="1"/>
                    <a:pt x="13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351;p62"/>
            <p:cNvSpPr/>
            <p:nvPr/>
          </p:nvSpPr>
          <p:spPr>
            <a:xfrm>
              <a:off x="4747883" y="1934766"/>
              <a:ext cx="53017" cy="53024"/>
            </a:xfrm>
            <a:custGeom>
              <a:avLst/>
              <a:gdLst/>
              <a:ahLst/>
              <a:cxnLst/>
              <a:rect l="l" t="t" r="r" b="b"/>
              <a:pathLst>
                <a:path w="2590" h="2590" extrusionOk="0">
                  <a:moveTo>
                    <a:pt x="1284" y="0"/>
                  </a:moveTo>
                  <a:cubicBezTo>
                    <a:pt x="580" y="0"/>
                    <a:pt x="0" y="580"/>
                    <a:pt x="0" y="1284"/>
                  </a:cubicBezTo>
                  <a:cubicBezTo>
                    <a:pt x="0" y="2009"/>
                    <a:pt x="580" y="2589"/>
                    <a:pt x="1284" y="2589"/>
                  </a:cubicBezTo>
                  <a:cubicBezTo>
                    <a:pt x="2009" y="2589"/>
                    <a:pt x="2589" y="2009"/>
                    <a:pt x="2589" y="1284"/>
                  </a:cubicBezTo>
                  <a:cubicBezTo>
                    <a:pt x="2589" y="580"/>
                    <a:pt x="2009" y="0"/>
                    <a:pt x="12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352;p62"/>
            <p:cNvSpPr/>
            <p:nvPr/>
          </p:nvSpPr>
          <p:spPr>
            <a:xfrm>
              <a:off x="3456738" y="1934766"/>
              <a:ext cx="53038" cy="53024"/>
            </a:xfrm>
            <a:custGeom>
              <a:avLst/>
              <a:gdLst/>
              <a:ahLst/>
              <a:cxnLst/>
              <a:rect l="l" t="t" r="r" b="b"/>
              <a:pathLst>
                <a:path w="2591" h="2590" extrusionOk="0">
                  <a:moveTo>
                    <a:pt x="1306" y="0"/>
                  </a:moveTo>
                  <a:cubicBezTo>
                    <a:pt x="581" y="0"/>
                    <a:pt x="1" y="580"/>
                    <a:pt x="1" y="1284"/>
                  </a:cubicBezTo>
                  <a:cubicBezTo>
                    <a:pt x="1" y="2009"/>
                    <a:pt x="581" y="2589"/>
                    <a:pt x="1306" y="2589"/>
                  </a:cubicBezTo>
                  <a:cubicBezTo>
                    <a:pt x="2010" y="2589"/>
                    <a:pt x="2590" y="2009"/>
                    <a:pt x="2590" y="1284"/>
                  </a:cubicBezTo>
                  <a:cubicBezTo>
                    <a:pt x="2590" y="580"/>
                    <a:pt x="2010" y="0"/>
                    <a:pt x="13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353;p62"/>
            <p:cNvSpPr/>
            <p:nvPr/>
          </p:nvSpPr>
          <p:spPr>
            <a:xfrm>
              <a:off x="3067071" y="2562371"/>
              <a:ext cx="53017" cy="53044"/>
            </a:xfrm>
            <a:custGeom>
              <a:avLst/>
              <a:gdLst/>
              <a:ahLst/>
              <a:cxnLst/>
              <a:rect l="l" t="t" r="r" b="b"/>
              <a:pathLst>
                <a:path w="2590" h="2591" extrusionOk="0">
                  <a:moveTo>
                    <a:pt x="1285" y="1"/>
                  </a:moveTo>
                  <a:cubicBezTo>
                    <a:pt x="581" y="1"/>
                    <a:pt x="1" y="581"/>
                    <a:pt x="1" y="1285"/>
                  </a:cubicBezTo>
                  <a:cubicBezTo>
                    <a:pt x="1" y="2010"/>
                    <a:pt x="581" y="2590"/>
                    <a:pt x="1285" y="2590"/>
                  </a:cubicBezTo>
                  <a:cubicBezTo>
                    <a:pt x="2010" y="2590"/>
                    <a:pt x="2590" y="2010"/>
                    <a:pt x="2590" y="1285"/>
                  </a:cubicBezTo>
                  <a:cubicBezTo>
                    <a:pt x="2590" y="581"/>
                    <a:pt x="2010" y="1"/>
                    <a:pt x="128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354;p62"/>
            <p:cNvSpPr/>
            <p:nvPr/>
          </p:nvSpPr>
          <p:spPr>
            <a:xfrm>
              <a:off x="4068607" y="1908050"/>
              <a:ext cx="395624" cy="20"/>
            </a:xfrm>
            <a:custGeom>
              <a:avLst/>
              <a:gdLst/>
              <a:ahLst/>
              <a:cxnLst/>
              <a:rect l="l" t="t" r="r" b="b"/>
              <a:pathLst>
                <a:path w="19327" h="1" fill="none" extrusionOk="0">
                  <a:moveTo>
                    <a:pt x="0" y="0"/>
                  </a:moveTo>
                  <a:lnTo>
                    <a:pt x="19326" y="0"/>
                  </a:lnTo>
                </a:path>
              </a:pathLst>
            </a:custGeom>
            <a:solidFill>
              <a:schemeClr val="lt1"/>
            </a:solid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355;p62"/>
            <p:cNvSpPr/>
            <p:nvPr/>
          </p:nvSpPr>
          <p:spPr>
            <a:xfrm>
              <a:off x="4544780" y="2710387"/>
              <a:ext cx="578359" cy="0"/>
            </a:xfrm>
            <a:custGeom>
              <a:avLst/>
              <a:gdLst/>
              <a:ahLst/>
              <a:cxnLst/>
              <a:rect l="l" t="t" r="r" b="b"/>
              <a:pathLst>
                <a:path w="28254" fill="none" extrusionOk="0">
                  <a:moveTo>
                    <a:pt x="0" y="0"/>
                  </a:moveTo>
                  <a:lnTo>
                    <a:pt x="28254" y="0"/>
                  </a:lnTo>
                </a:path>
              </a:pathLst>
            </a:custGeom>
            <a:solidFill>
              <a:schemeClr val="lt1"/>
            </a:solidFill>
            <a:ln w="28575" cap="rnd" cmpd="sng">
              <a:solidFill>
                <a:srgbClr val="D500F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356;p62"/>
            <p:cNvSpPr/>
            <p:nvPr/>
          </p:nvSpPr>
          <p:spPr>
            <a:xfrm>
              <a:off x="3492356" y="2903320"/>
              <a:ext cx="619934" cy="20"/>
            </a:xfrm>
            <a:custGeom>
              <a:avLst/>
              <a:gdLst/>
              <a:ahLst/>
              <a:cxnLst/>
              <a:rect l="l" t="t" r="r" b="b"/>
              <a:pathLst>
                <a:path w="30285" h="1" fill="none" extrusionOk="0">
                  <a:moveTo>
                    <a:pt x="1" y="1"/>
                  </a:moveTo>
                  <a:lnTo>
                    <a:pt x="30285" y="1"/>
                  </a:lnTo>
                </a:path>
              </a:pathLst>
            </a:custGeom>
            <a:solidFill>
              <a:schemeClr val="lt1"/>
            </a:solid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357;p62"/>
            <p:cNvSpPr/>
            <p:nvPr/>
          </p:nvSpPr>
          <p:spPr>
            <a:xfrm>
              <a:off x="4190301" y="2710387"/>
              <a:ext cx="551237" cy="0"/>
            </a:xfrm>
            <a:custGeom>
              <a:avLst/>
              <a:gdLst/>
              <a:ahLst/>
              <a:cxnLst/>
              <a:rect l="l" t="t" r="r" b="b"/>
              <a:pathLst>
                <a:path w="26929" fill="none" extrusionOk="0">
                  <a:moveTo>
                    <a:pt x="26928" y="0"/>
                  </a:moveTo>
                  <a:lnTo>
                    <a:pt x="0" y="0"/>
                  </a:lnTo>
                </a:path>
              </a:pathLst>
            </a:custGeom>
            <a:solidFill>
              <a:schemeClr val="lt1"/>
            </a:solid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358;p62"/>
            <p:cNvSpPr/>
            <p:nvPr/>
          </p:nvSpPr>
          <p:spPr>
            <a:xfrm>
              <a:off x="4423086" y="1782103"/>
              <a:ext cx="1956420" cy="252324"/>
            </a:xfrm>
            <a:custGeom>
              <a:avLst/>
              <a:gdLst/>
              <a:ahLst/>
              <a:cxnLst/>
              <a:rect l="l" t="t" r="r" b="b"/>
              <a:pathLst>
                <a:path w="95575" h="12325" fill="none" extrusionOk="0">
                  <a:moveTo>
                    <a:pt x="0" y="0"/>
                  </a:moveTo>
                  <a:lnTo>
                    <a:pt x="65436" y="0"/>
                  </a:lnTo>
                  <a:lnTo>
                    <a:pt x="74591" y="12325"/>
                  </a:lnTo>
                  <a:lnTo>
                    <a:pt x="95575" y="12325"/>
                  </a:lnTo>
                </a:path>
              </a:pathLst>
            </a:custGeom>
            <a:solidFill>
              <a:schemeClr val="lt1"/>
            </a:solid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359;p62"/>
            <p:cNvSpPr/>
            <p:nvPr/>
          </p:nvSpPr>
          <p:spPr>
            <a:xfrm>
              <a:off x="5723115" y="1894046"/>
              <a:ext cx="481270" cy="195512"/>
            </a:xfrm>
            <a:custGeom>
              <a:avLst/>
              <a:gdLst/>
              <a:ahLst/>
              <a:cxnLst/>
              <a:rect l="l" t="t" r="r" b="b"/>
              <a:pathLst>
                <a:path w="23511" h="9550" fill="none" extrusionOk="0">
                  <a:moveTo>
                    <a:pt x="0" y="1"/>
                  </a:moveTo>
                  <a:lnTo>
                    <a:pt x="7105" y="9550"/>
                  </a:lnTo>
                  <a:lnTo>
                    <a:pt x="23511" y="9550"/>
                  </a:lnTo>
                </a:path>
              </a:pathLst>
            </a:custGeom>
            <a:solidFill>
              <a:schemeClr val="lt1"/>
            </a:solid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360;p62"/>
            <p:cNvSpPr/>
            <p:nvPr/>
          </p:nvSpPr>
          <p:spPr>
            <a:xfrm>
              <a:off x="2563345" y="2749388"/>
              <a:ext cx="2155286" cy="252344"/>
            </a:xfrm>
            <a:custGeom>
              <a:avLst/>
              <a:gdLst/>
              <a:ahLst/>
              <a:cxnLst/>
              <a:rect l="l" t="t" r="r" b="b"/>
              <a:pathLst>
                <a:path w="105290" h="12326" fill="none" extrusionOk="0">
                  <a:moveTo>
                    <a:pt x="0" y="1"/>
                  </a:moveTo>
                  <a:lnTo>
                    <a:pt x="25458" y="1"/>
                  </a:lnTo>
                  <a:lnTo>
                    <a:pt x="34613" y="12326"/>
                  </a:lnTo>
                  <a:lnTo>
                    <a:pt x="105290" y="12326"/>
                  </a:lnTo>
                </a:path>
              </a:pathLst>
            </a:custGeom>
            <a:solidFill>
              <a:schemeClr val="lt1"/>
            </a:solid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361;p62"/>
            <p:cNvSpPr/>
            <p:nvPr/>
          </p:nvSpPr>
          <p:spPr>
            <a:xfrm>
              <a:off x="1795024" y="2539892"/>
              <a:ext cx="996889" cy="164578"/>
            </a:xfrm>
            <a:custGeom>
              <a:avLst/>
              <a:gdLst/>
              <a:ahLst/>
              <a:cxnLst/>
              <a:rect l="l" t="t" r="r" b="b"/>
              <a:pathLst>
                <a:path w="48700" h="8039" fill="none" extrusionOk="0">
                  <a:moveTo>
                    <a:pt x="1" y="1"/>
                  </a:moveTo>
                  <a:lnTo>
                    <a:pt x="42713" y="1"/>
                  </a:lnTo>
                  <a:lnTo>
                    <a:pt x="48699" y="8038"/>
                  </a:lnTo>
                </a:path>
              </a:pathLst>
            </a:custGeom>
            <a:solidFill>
              <a:schemeClr val="lt1"/>
            </a:solid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362;p62"/>
            <p:cNvSpPr/>
            <p:nvPr/>
          </p:nvSpPr>
          <p:spPr>
            <a:xfrm>
              <a:off x="5552661" y="2690447"/>
              <a:ext cx="1791473" cy="296442"/>
            </a:xfrm>
            <a:custGeom>
              <a:avLst/>
              <a:gdLst/>
              <a:ahLst/>
              <a:cxnLst/>
              <a:rect l="l" t="t" r="r" b="b"/>
              <a:pathLst>
                <a:path w="87517" h="14480" fill="none" extrusionOk="0">
                  <a:moveTo>
                    <a:pt x="87517" y="0"/>
                  </a:moveTo>
                  <a:lnTo>
                    <a:pt x="10751" y="0"/>
                  </a:lnTo>
                  <a:lnTo>
                    <a:pt x="0" y="14480"/>
                  </a:lnTo>
                </a:path>
              </a:pathLst>
            </a:custGeom>
            <a:solidFill>
              <a:schemeClr val="lt1"/>
            </a:solid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363;p62"/>
            <p:cNvSpPr/>
            <p:nvPr/>
          </p:nvSpPr>
          <p:spPr>
            <a:xfrm>
              <a:off x="2473871" y="1831278"/>
              <a:ext cx="2202367" cy="296442"/>
            </a:xfrm>
            <a:custGeom>
              <a:avLst/>
              <a:gdLst/>
              <a:ahLst/>
              <a:cxnLst/>
              <a:rect l="l" t="t" r="r" b="b"/>
              <a:pathLst>
                <a:path w="107590" h="14480" fill="none" extrusionOk="0">
                  <a:moveTo>
                    <a:pt x="107589" y="1"/>
                  </a:moveTo>
                  <a:lnTo>
                    <a:pt x="30823" y="1"/>
                  </a:lnTo>
                  <a:lnTo>
                    <a:pt x="20093" y="14480"/>
                  </a:lnTo>
                  <a:lnTo>
                    <a:pt x="1" y="14480"/>
                  </a:lnTo>
                </a:path>
              </a:pathLst>
            </a:custGeom>
            <a:solidFill>
              <a:schemeClr val="lt1"/>
            </a:solid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364;p62"/>
            <p:cNvSpPr/>
            <p:nvPr/>
          </p:nvSpPr>
          <p:spPr>
            <a:xfrm>
              <a:off x="5997024" y="2410138"/>
              <a:ext cx="1208037" cy="199750"/>
            </a:xfrm>
            <a:custGeom>
              <a:avLst/>
              <a:gdLst/>
              <a:ahLst/>
              <a:cxnLst/>
              <a:rect l="l" t="t" r="r" b="b"/>
              <a:pathLst>
                <a:path w="59015" h="9757" fill="none" extrusionOk="0">
                  <a:moveTo>
                    <a:pt x="59015" y="0"/>
                  </a:moveTo>
                  <a:lnTo>
                    <a:pt x="7230" y="0"/>
                  </a:lnTo>
                  <a:lnTo>
                    <a:pt x="1" y="9757"/>
                  </a:lnTo>
                </a:path>
              </a:pathLst>
            </a:custGeom>
            <a:solidFill>
              <a:schemeClr val="lt1"/>
            </a:solid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365;p62"/>
            <p:cNvSpPr/>
            <p:nvPr/>
          </p:nvSpPr>
          <p:spPr>
            <a:xfrm>
              <a:off x="3045025" y="2861352"/>
              <a:ext cx="656391" cy="195512"/>
            </a:xfrm>
            <a:custGeom>
              <a:avLst/>
              <a:gdLst/>
              <a:ahLst/>
              <a:cxnLst/>
              <a:rect l="l" t="t" r="r" b="b"/>
              <a:pathLst>
                <a:path w="32066" h="9550" fill="none" extrusionOk="0">
                  <a:moveTo>
                    <a:pt x="0" y="0"/>
                  </a:moveTo>
                  <a:lnTo>
                    <a:pt x="7105" y="9549"/>
                  </a:lnTo>
                  <a:lnTo>
                    <a:pt x="32066" y="9549"/>
                  </a:lnTo>
                </a:path>
              </a:pathLst>
            </a:custGeom>
            <a:solidFill>
              <a:schemeClr val="lt1"/>
            </a:solid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366;p62"/>
            <p:cNvSpPr/>
            <p:nvPr/>
          </p:nvSpPr>
          <p:spPr>
            <a:xfrm>
              <a:off x="6114051" y="2248569"/>
              <a:ext cx="530460" cy="20"/>
            </a:xfrm>
            <a:custGeom>
              <a:avLst/>
              <a:gdLst/>
              <a:ahLst/>
              <a:cxnLst/>
              <a:rect l="l" t="t" r="r" b="b"/>
              <a:pathLst>
                <a:path w="25914" h="1" fill="none" extrusionOk="0">
                  <a:moveTo>
                    <a:pt x="1" y="0"/>
                  </a:moveTo>
                  <a:lnTo>
                    <a:pt x="25914" y="0"/>
                  </a:lnTo>
                </a:path>
              </a:pathLst>
            </a:custGeom>
            <a:solidFill>
              <a:schemeClr val="lt1"/>
            </a:solid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367;p62"/>
            <p:cNvSpPr/>
            <p:nvPr/>
          </p:nvSpPr>
          <p:spPr>
            <a:xfrm>
              <a:off x="2028239" y="2248569"/>
              <a:ext cx="530030" cy="20"/>
            </a:xfrm>
            <a:custGeom>
              <a:avLst/>
              <a:gdLst/>
              <a:ahLst/>
              <a:cxnLst/>
              <a:rect l="l" t="t" r="r" b="b"/>
              <a:pathLst>
                <a:path w="25893" h="1" fill="none" extrusionOk="0">
                  <a:moveTo>
                    <a:pt x="25893" y="0"/>
                  </a:moveTo>
                  <a:lnTo>
                    <a:pt x="0" y="0"/>
                  </a:lnTo>
                </a:path>
              </a:pathLst>
            </a:custGeom>
            <a:solidFill>
              <a:schemeClr val="lt1"/>
            </a:solid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368;p62"/>
            <p:cNvSpPr/>
            <p:nvPr/>
          </p:nvSpPr>
          <p:spPr>
            <a:xfrm>
              <a:off x="2269928" y="2326589"/>
              <a:ext cx="408336" cy="20"/>
            </a:xfrm>
            <a:custGeom>
              <a:avLst/>
              <a:gdLst/>
              <a:ahLst/>
              <a:cxnLst/>
              <a:rect l="l" t="t" r="r" b="b"/>
              <a:pathLst>
                <a:path w="19948" h="1" fill="none" extrusionOk="0">
                  <a:moveTo>
                    <a:pt x="19948" y="1"/>
                  </a:moveTo>
                  <a:lnTo>
                    <a:pt x="0" y="1"/>
                  </a:lnTo>
                </a:path>
              </a:pathLst>
            </a:custGeom>
            <a:solidFill>
              <a:schemeClr val="lt1"/>
            </a:solid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 name="Google Shape;1332;p62"/>
          <p:cNvGrpSpPr/>
          <p:nvPr/>
        </p:nvGrpSpPr>
        <p:grpSpPr>
          <a:xfrm>
            <a:off x="3966872" y="665372"/>
            <a:ext cx="3792650" cy="1546337"/>
            <a:chOff x="1795024" y="1782103"/>
            <a:chExt cx="5549110" cy="1274761"/>
          </a:xfrm>
        </p:grpSpPr>
        <p:sp>
          <p:nvSpPr>
            <p:cNvPr id="43" name="Google Shape;1333;p62"/>
            <p:cNvSpPr/>
            <p:nvPr/>
          </p:nvSpPr>
          <p:spPr>
            <a:xfrm>
              <a:off x="5765508" y="2187499"/>
              <a:ext cx="161160" cy="434693"/>
            </a:xfrm>
            <a:custGeom>
              <a:avLst/>
              <a:gdLst/>
              <a:ahLst/>
              <a:cxnLst/>
              <a:rect l="l" t="t" r="r" b="b"/>
              <a:pathLst>
                <a:path w="7873" h="21233" fill="none" extrusionOk="0">
                  <a:moveTo>
                    <a:pt x="1" y="21232"/>
                  </a:moveTo>
                  <a:lnTo>
                    <a:pt x="7872" y="10627"/>
                  </a:lnTo>
                  <a:lnTo>
                    <a:pt x="1" y="1"/>
                  </a:lnTo>
                </a:path>
              </a:pathLst>
            </a:custGeom>
            <a:solidFill>
              <a:schemeClr val="lt1"/>
            </a:solid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334;p62"/>
            <p:cNvSpPr/>
            <p:nvPr/>
          </p:nvSpPr>
          <p:spPr>
            <a:xfrm>
              <a:off x="5962245" y="2282922"/>
              <a:ext cx="90355" cy="243848"/>
            </a:xfrm>
            <a:custGeom>
              <a:avLst/>
              <a:gdLst/>
              <a:ahLst/>
              <a:cxnLst/>
              <a:rect l="l" t="t" r="r" b="b"/>
              <a:pathLst>
                <a:path w="4414" h="11911" fill="none" extrusionOk="0">
                  <a:moveTo>
                    <a:pt x="1" y="11911"/>
                  </a:moveTo>
                  <a:lnTo>
                    <a:pt x="4413" y="5966"/>
                  </a:lnTo>
                  <a:lnTo>
                    <a:pt x="1" y="0"/>
                  </a:lnTo>
                </a:path>
              </a:pathLst>
            </a:custGeom>
            <a:solidFill>
              <a:schemeClr val="lt1"/>
            </a:solid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335;p62"/>
            <p:cNvSpPr/>
            <p:nvPr/>
          </p:nvSpPr>
          <p:spPr>
            <a:xfrm>
              <a:off x="5810890" y="2248569"/>
              <a:ext cx="115778" cy="234533"/>
            </a:xfrm>
            <a:custGeom>
              <a:avLst/>
              <a:gdLst/>
              <a:ahLst/>
              <a:cxnLst/>
              <a:rect l="l" t="t" r="r" b="b"/>
              <a:pathLst>
                <a:path w="5656" h="11456" fill="none" extrusionOk="0">
                  <a:moveTo>
                    <a:pt x="0" y="0"/>
                  </a:moveTo>
                  <a:lnTo>
                    <a:pt x="5655" y="7644"/>
                  </a:lnTo>
                  <a:lnTo>
                    <a:pt x="2817" y="11455"/>
                  </a:lnTo>
                </a:path>
              </a:pathLst>
            </a:custGeom>
            <a:solidFill>
              <a:schemeClr val="lt1"/>
            </a:solidFill>
            <a:ln w="28575" cap="rnd" cmpd="sng">
              <a:solidFill>
                <a:srgbClr val="D500F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336;p62"/>
            <p:cNvSpPr/>
            <p:nvPr/>
          </p:nvSpPr>
          <p:spPr>
            <a:xfrm>
              <a:off x="5842250" y="2456365"/>
              <a:ext cx="53038" cy="53024"/>
            </a:xfrm>
            <a:custGeom>
              <a:avLst/>
              <a:gdLst/>
              <a:ahLst/>
              <a:cxnLst/>
              <a:rect l="l" t="t" r="r" b="b"/>
              <a:pathLst>
                <a:path w="2591" h="2590" extrusionOk="0">
                  <a:moveTo>
                    <a:pt x="1285" y="0"/>
                  </a:moveTo>
                  <a:cubicBezTo>
                    <a:pt x="581" y="0"/>
                    <a:pt x="1" y="580"/>
                    <a:pt x="1" y="1305"/>
                  </a:cubicBezTo>
                  <a:cubicBezTo>
                    <a:pt x="1" y="2010"/>
                    <a:pt x="581" y="2590"/>
                    <a:pt x="1285" y="2590"/>
                  </a:cubicBezTo>
                  <a:cubicBezTo>
                    <a:pt x="2010" y="2590"/>
                    <a:pt x="2590" y="2010"/>
                    <a:pt x="2590" y="1305"/>
                  </a:cubicBezTo>
                  <a:cubicBezTo>
                    <a:pt x="2590" y="580"/>
                    <a:pt x="2010" y="0"/>
                    <a:pt x="128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337;p62"/>
            <p:cNvSpPr/>
            <p:nvPr/>
          </p:nvSpPr>
          <p:spPr>
            <a:xfrm>
              <a:off x="2856762" y="2187499"/>
              <a:ext cx="161140" cy="434693"/>
            </a:xfrm>
            <a:custGeom>
              <a:avLst/>
              <a:gdLst/>
              <a:ahLst/>
              <a:cxnLst/>
              <a:rect l="l" t="t" r="r" b="b"/>
              <a:pathLst>
                <a:path w="7872" h="21233" fill="none" extrusionOk="0">
                  <a:moveTo>
                    <a:pt x="7872" y="1"/>
                  </a:moveTo>
                  <a:lnTo>
                    <a:pt x="0" y="10627"/>
                  </a:lnTo>
                  <a:lnTo>
                    <a:pt x="7872" y="21232"/>
                  </a:lnTo>
                </a:path>
              </a:pathLst>
            </a:custGeom>
            <a:solidFill>
              <a:schemeClr val="lt1"/>
            </a:solidFill>
            <a:ln w="6725" cap="rnd" cmpd="sng">
              <a:solidFill>
                <a:srgbClr val="D500F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338;p62"/>
            <p:cNvSpPr/>
            <p:nvPr/>
          </p:nvSpPr>
          <p:spPr>
            <a:xfrm>
              <a:off x="2730831" y="2282922"/>
              <a:ext cx="90334" cy="243848"/>
            </a:xfrm>
            <a:custGeom>
              <a:avLst/>
              <a:gdLst/>
              <a:ahLst/>
              <a:cxnLst/>
              <a:rect l="l" t="t" r="r" b="b"/>
              <a:pathLst>
                <a:path w="4413" h="11911" fill="none" extrusionOk="0">
                  <a:moveTo>
                    <a:pt x="4412" y="0"/>
                  </a:moveTo>
                  <a:lnTo>
                    <a:pt x="0" y="5966"/>
                  </a:lnTo>
                  <a:lnTo>
                    <a:pt x="4412" y="11911"/>
                  </a:lnTo>
                </a:path>
              </a:pathLst>
            </a:custGeom>
            <a:solidFill>
              <a:schemeClr val="lt1"/>
            </a:solid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339;p62"/>
            <p:cNvSpPr/>
            <p:nvPr/>
          </p:nvSpPr>
          <p:spPr>
            <a:xfrm>
              <a:off x="2856762" y="2326589"/>
              <a:ext cx="115778" cy="234533"/>
            </a:xfrm>
            <a:custGeom>
              <a:avLst/>
              <a:gdLst/>
              <a:ahLst/>
              <a:cxnLst/>
              <a:rect l="l" t="t" r="r" b="b"/>
              <a:pathLst>
                <a:path w="5656" h="11456" fill="none" extrusionOk="0">
                  <a:moveTo>
                    <a:pt x="5655" y="11456"/>
                  </a:moveTo>
                  <a:lnTo>
                    <a:pt x="0" y="3833"/>
                  </a:lnTo>
                  <a:lnTo>
                    <a:pt x="2838" y="1"/>
                  </a:lnTo>
                </a:path>
              </a:pathLst>
            </a:custGeom>
            <a:solidFill>
              <a:schemeClr val="lt1"/>
            </a:solidFill>
            <a:ln w="28575" cap="rnd" cmpd="sng">
              <a:solidFill>
                <a:srgbClr val="D500F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340;p62"/>
            <p:cNvSpPr/>
            <p:nvPr/>
          </p:nvSpPr>
          <p:spPr>
            <a:xfrm>
              <a:off x="2888143" y="2300303"/>
              <a:ext cx="53017" cy="53024"/>
            </a:xfrm>
            <a:custGeom>
              <a:avLst/>
              <a:gdLst/>
              <a:ahLst/>
              <a:cxnLst/>
              <a:rect l="l" t="t" r="r" b="b"/>
              <a:pathLst>
                <a:path w="2590" h="2590" extrusionOk="0">
                  <a:moveTo>
                    <a:pt x="1305" y="1"/>
                  </a:moveTo>
                  <a:cubicBezTo>
                    <a:pt x="580" y="1"/>
                    <a:pt x="0" y="581"/>
                    <a:pt x="0" y="1285"/>
                  </a:cubicBezTo>
                  <a:cubicBezTo>
                    <a:pt x="0" y="2010"/>
                    <a:pt x="580" y="2590"/>
                    <a:pt x="1305" y="2590"/>
                  </a:cubicBezTo>
                  <a:cubicBezTo>
                    <a:pt x="2010" y="2590"/>
                    <a:pt x="2590" y="2010"/>
                    <a:pt x="2590" y="1285"/>
                  </a:cubicBezTo>
                  <a:cubicBezTo>
                    <a:pt x="2590" y="581"/>
                    <a:pt x="2010" y="1"/>
                    <a:pt x="13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341;p62"/>
            <p:cNvSpPr/>
            <p:nvPr/>
          </p:nvSpPr>
          <p:spPr>
            <a:xfrm>
              <a:off x="3802312" y="1961483"/>
              <a:ext cx="2024278" cy="886746"/>
            </a:xfrm>
            <a:custGeom>
              <a:avLst/>
              <a:gdLst/>
              <a:ahLst/>
              <a:cxnLst/>
              <a:rect l="l" t="t" r="r" b="b"/>
              <a:pathLst>
                <a:path w="98890" h="43314" fill="none" extrusionOk="0">
                  <a:moveTo>
                    <a:pt x="1" y="0"/>
                  </a:moveTo>
                  <a:lnTo>
                    <a:pt x="82795" y="0"/>
                  </a:lnTo>
                  <a:lnTo>
                    <a:pt x="98890" y="21667"/>
                  </a:lnTo>
                  <a:lnTo>
                    <a:pt x="82795" y="43313"/>
                  </a:lnTo>
                  <a:lnTo>
                    <a:pt x="65498" y="43313"/>
                  </a:lnTo>
                </a:path>
              </a:pathLst>
            </a:custGeom>
            <a:solidFill>
              <a:schemeClr val="lt1"/>
            </a:solid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342;p62"/>
            <p:cNvSpPr/>
            <p:nvPr/>
          </p:nvSpPr>
          <p:spPr>
            <a:xfrm>
              <a:off x="2956820" y="1961483"/>
              <a:ext cx="2024278" cy="886746"/>
            </a:xfrm>
            <a:custGeom>
              <a:avLst/>
              <a:gdLst/>
              <a:ahLst/>
              <a:cxnLst/>
              <a:rect l="l" t="t" r="r" b="b"/>
              <a:pathLst>
                <a:path w="98890" h="43314" fill="none" extrusionOk="0">
                  <a:moveTo>
                    <a:pt x="98890" y="43313"/>
                  </a:moveTo>
                  <a:lnTo>
                    <a:pt x="16096" y="43313"/>
                  </a:lnTo>
                  <a:lnTo>
                    <a:pt x="1" y="21667"/>
                  </a:lnTo>
                  <a:lnTo>
                    <a:pt x="16096" y="0"/>
                  </a:lnTo>
                  <a:lnTo>
                    <a:pt x="33392" y="0"/>
                  </a:lnTo>
                </a:path>
              </a:pathLst>
            </a:custGeom>
            <a:solidFill>
              <a:schemeClr val="lt1"/>
            </a:solid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343;p62"/>
            <p:cNvSpPr/>
            <p:nvPr/>
          </p:nvSpPr>
          <p:spPr>
            <a:xfrm>
              <a:off x="3067071" y="2183691"/>
              <a:ext cx="164108" cy="442308"/>
            </a:xfrm>
            <a:custGeom>
              <a:avLst/>
              <a:gdLst/>
              <a:ahLst/>
              <a:cxnLst/>
              <a:rect l="l" t="t" r="r" b="b"/>
              <a:pathLst>
                <a:path w="8017" h="21605" fill="none" extrusionOk="0">
                  <a:moveTo>
                    <a:pt x="8017" y="0"/>
                  </a:moveTo>
                  <a:lnTo>
                    <a:pt x="1" y="10813"/>
                  </a:lnTo>
                  <a:lnTo>
                    <a:pt x="8017" y="21605"/>
                  </a:lnTo>
                </a:path>
              </a:pathLst>
            </a:custGeom>
            <a:solidFill>
              <a:schemeClr val="lt1"/>
            </a:solid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344;p62"/>
            <p:cNvSpPr/>
            <p:nvPr/>
          </p:nvSpPr>
          <p:spPr>
            <a:xfrm>
              <a:off x="5551392" y="2183691"/>
              <a:ext cx="164108" cy="442308"/>
            </a:xfrm>
            <a:custGeom>
              <a:avLst/>
              <a:gdLst/>
              <a:ahLst/>
              <a:cxnLst/>
              <a:rect l="l" t="t" r="r" b="b"/>
              <a:pathLst>
                <a:path w="8017" h="21605" fill="none" extrusionOk="0">
                  <a:moveTo>
                    <a:pt x="0" y="21605"/>
                  </a:moveTo>
                  <a:lnTo>
                    <a:pt x="8016" y="10813"/>
                  </a:lnTo>
                  <a:lnTo>
                    <a:pt x="0" y="0"/>
                  </a:lnTo>
                </a:path>
              </a:pathLst>
            </a:custGeom>
            <a:solidFill>
              <a:schemeClr val="lt1"/>
            </a:solid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345;p62"/>
            <p:cNvSpPr/>
            <p:nvPr/>
          </p:nvSpPr>
          <p:spPr>
            <a:xfrm>
              <a:off x="3198939" y="1961483"/>
              <a:ext cx="295566" cy="117471"/>
            </a:xfrm>
            <a:custGeom>
              <a:avLst/>
              <a:gdLst/>
              <a:ahLst/>
              <a:cxnLst/>
              <a:rect l="l" t="t" r="r" b="b"/>
              <a:pathLst>
                <a:path w="14439" h="5738" fill="none" extrusionOk="0">
                  <a:moveTo>
                    <a:pt x="1" y="5738"/>
                  </a:moveTo>
                  <a:lnTo>
                    <a:pt x="4268" y="0"/>
                  </a:lnTo>
                  <a:lnTo>
                    <a:pt x="14438" y="0"/>
                  </a:lnTo>
                </a:path>
              </a:pathLst>
            </a:custGeom>
            <a:solidFill>
              <a:schemeClr val="lt1"/>
            </a:solidFill>
            <a:ln w="28575" cap="rnd" cmpd="sng">
              <a:solidFill>
                <a:srgbClr val="D500F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346;p62"/>
            <p:cNvSpPr/>
            <p:nvPr/>
          </p:nvSpPr>
          <p:spPr>
            <a:xfrm>
              <a:off x="3093354" y="2588678"/>
              <a:ext cx="660649" cy="259550"/>
            </a:xfrm>
            <a:custGeom>
              <a:avLst/>
              <a:gdLst/>
              <a:ahLst/>
              <a:cxnLst/>
              <a:rect l="l" t="t" r="r" b="b"/>
              <a:pathLst>
                <a:path w="32274" h="12678" fill="none" extrusionOk="0">
                  <a:moveTo>
                    <a:pt x="1" y="0"/>
                  </a:moveTo>
                  <a:lnTo>
                    <a:pt x="9426" y="12677"/>
                  </a:lnTo>
                  <a:lnTo>
                    <a:pt x="32273" y="12677"/>
                  </a:lnTo>
                </a:path>
              </a:pathLst>
            </a:custGeom>
            <a:solidFill>
              <a:schemeClr val="lt1"/>
            </a:solidFill>
            <a:ln w="28575" cap="rnd" cmpd="sng">
              <a:solidFill>
                <a:srgbClr val="D500F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347;p62"/>
            <p:cNvSpPr/>
            <p:nvPr/>
          </p:nvSpPr>
          <p:spPr>
            <a:xfrm>
              <a:off x="4358196" y="2848208"/>
              <a:ext cx="132748" cy="20"/>
            </a:xfrm>
            <a:custGeom>
              <a:avLst/>
              <a:gdLst/>
              <a:ahLst/>
              <a:cxnLst/>
              <a:rect l="l" t="t" r="r" b="b"/>
              <a:pathLst>
                <a:path w="6485" h="1" fill="none" extrusionOk="0">
                  <a:moveTo>
                    <a:pt x="1" y="0"/>
                  </a:moveTo>
                  <a:lnTo>
                    <a:pt x="6484" y="0"/>
                  </a:lnTo>
                </a:path>
              </a:pathLst>
            </a:custGeom>
            <a:solidFill>
              <a:schemeClr val="lt1"/>
            </a:solidFill>
            <a:ln w="28575" cap="rnd" cmpd="sng">
              <a:solidFill>
                <a:srgbClr val="D500F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348;p62"/>
            <p:cNvSpPr/>
            <p:nvPr/>
          </p:nvSpPr>
          <p:spPr>
            <a:xfrm>
              <a:off x="5413158" y="2588678"/>
              <a:ext cx="276898" cy="259550"/>
            </a:xfrm>
            <a:custGeom>
              <a:avLst/>
              <a:gdLst/>
              <a:ahLst/>
              <a:cxnLst/>
              <a:rect l="l" t="t" r="r" b="b"/>
              <a:pathLst>
                <a:path w="13527" h="12678" fill="none" extrusionOk="0">
                  <a:moveTo>
                    <a:pt x="0" y="12677"/>
                  </a:moveTo>
                  <a:lnTo>
                    <a:pt x="4102" y="12677"/>
                  </a:lnTo>
                  <a:lnTo>
                    <a:pt x="13527" y="0"/>
                  </a:lnTo>
                </a:path>
              </a:pathLst>
            </a:custGeom>
            <a:solidFill>
              <a:schemeClr val="lt1"/>
            </a:solidFill>
            <a:ln w="28575" cap="rnd" cmpd="sng">
              <a:solidFill>
                <a:srgbClr val="D500F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349;p62"/>
            <p:cNvSpPr/>
            <p:nvPr/>
          </p:nvSpPr>
          <p:spPr>
            <a:xfrm>
              <a:off x="4774167" y="1961483"/>
              <a:ext cx="824306" cy="136142"/>
            </a:xfrm>
            <a:custGeom>
              <a:avLst/>
              <a:gdLst/>
              <a:ahLst/>
              <a:cxnLst/>
              <a:rect l="l" t="t" r="r" b="b"/>
              <a:pathLst>
                <a:path w="40269" h="6650" fill="none" extrusionOk="0">
                  <a:moveTo>
                    <a:pt x="0" y="0"/>
                  </a:moveTo>
                  <a:lnTo>
                    <a:pt x="35318" y="0"/>
                  </a:lnTo>
                  <a:lnTo>
                    <a:pt x="40268" y="6649"/>
                  </a:lnTo>
                </a:path>
              </a:pathLst>
            </a:custGeom>
            <a:solidFill>
              <a:schemeClr val="lt1"/>
            </a:solidFill>
            <a:ln w="28575" cap="rnd" cmpd="sng">
              <a:solidFill>
                <a:srgbClr val="D500F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350;p62"/>
            <p:cNvSpPr/>
            <p:nvPr/>
          </p:nvSpPr>
          <p:spPr>
            <a:xfrm>
              <a:off x="4464210" y="2821901"/>
              <a:ext cx="53017" cy="53044"/>
            </a:xfrm>
            <a:custGeom>
              <a:avLst/>
              <a:gdLst/>
              <a:ahLst/>
              <a:cxnLst/>
              <a:rect l="l" t="t" r="r" b="b"/>
              <a:pathLst>
                <a:path w="2590" h="2591" extrusionOk="0">
                  <a:moveTo>
                    <a:pt x="1305" y="1"/>
                  </a:moveTo>
                  <a:cubicBezTo>
                    <a:pt x="580" y="1"/>
                    <a:pt x="0" y="581"/>
                    <a:pt x="0" y="1285"/>
                  </a:cubicBezTo>
                  <a:cubicBezTo>
                    <a:pt x="0" y="2010"/>
                    <a:pt x="580" y="2590"/>
                    <a:pt x="1305" y="2590"/>
                  </a:cubicBezTo>
                  <a:cubicBezTo>
                    <a:pt x="2010" y="2590"/>
                    <a:pt x="2590" y="2010"/>
                    <a:pt x="2590" y="1285"/>
                  </a:cubicBezTo>
                  <a:cubicBezTo>
                    <a:pt x="2590" y="581"/>
                    <a:pt x="2010" y="1"/>
                    <a:pt x="13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351;p62"/>
            <p:cNvSpPr/>
            <p:nvPr/>
          </p:nvSpPr>
          <p:spPr>
            <a:xfrm>
              <a:off x="4747883" y="1934766"/>
              <a:ext cx="53017" cy="53024"/>
            </a:xfrm>
            <a:custGeom>
              <a:avLst/>
              <a:gdLst/>
              <a:ahLst/>
              <a:cxnLst/>
              <a:rect l="l" t="t" r="r" b="b"/>
              <a:pathLst>
                <a:path w="2590" h="2590" extrusionOk="0">
                  <a:moveTo>
                    <a:pt x="1284" y="0"/>
                  </a:moveTo>
                  <a:cubicBezTo>
                    <a:pt x="580" y="0"/>
                    <a:pt x="0" y="580"/>
                    <a:pt x="0" y="1284"/>
                  </a:cubicBezTo>
                  <a:cubicBezTo>
                    <a:pt x="0" y="2009"/>
                    <a:pt x="580" y="2589"/>
                    <a:pt x="1284" y="2589"/>
                  </a:cubicBezTo>
                  <a:cubicBezTo>
                    <a:pt x="2009" y="2589"/>
                    <a:pt x="2589" y="2009"/>
                    <a:pt x="2589" y="1284"/>
                  </a:cubicBezTo>
                  <a:cubicBezTo>
                    <a:pt x="2589" y="580"/>
                    <a:pt x="2009" y="0"/>
                    <a:pt x="12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352;p62"/>
            <p:cNvSpPr/>
            <p:nvPr/>
          </p:nvSpPr>
          <p:spPr>
            <a:xfrm>
              <a:off x="3456738" y="1934766"/>
              <a:ext cx="53038" cy="53024"/>
            </a:xfrm>
            <a:custGeom>
              <a:avLst/>
              <a:gdLst/>
              <a:ahLst/>
              <a:cxnLst/>
              <a:rect l="l" t="t" r="r" b="b"/>
              <a:pathLst>
                <a:path w="2591" h="2590" extrusionOk="0">
                  <a:moveTo>
                    <a:pt x="1306" y="0"/>
                  </a:moveTo>
                  <a:cubicBezTo>
                    <a:pt x="581" y="0"/>
                    <a:pt x="1" y="580"/>
                    <a:pt x="1" y="1284"/>
                  </a:cubicBezTo>
                  <a:cubicBezTo>
                    <a:pt x="1" y="2009"/>
                    <a:pt x="581" y="2589"/>
                    <a:pt x="1306" y="2589"/>
                  </a:cubicBezTo>
                  <a:cubicBezTo>
                    <a:pt x="2010" y="2589"/>
                    <a:pt x="2590" y="2009"/>
                    <a:pt x="2590" y="1284"/>
                  </a:cubicBezTo>
                  <a:cubicBezTo>
                    <a:pt x="2590" y="580"/>
                    <a:pt x="2010" y="0"/>
                    <a:pt x="13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353;p62"/>
            <p:cNvSpPr/>
            <p:nvPr/>
          </p:nvSpPr>
          <p:spPr>
            <a:xfrm>
              <a:off x="3067071" y="2562371"/>
              <a:ext cx="53017" cy="53044"/>
            </a:xfrm>
            <a:custGeom>
              <a:avLst/>
              <a:gdLst/>
              <a:ahLst/>
              <a:cxnLst/>
              <a:rect l="l" t="t" r="r" b="b"/>
              <a:pathLst>
                <a:path w="2590" h="2591" extrusionOk="0">
                  <a:moveTo>
                    <a:pt x="1285" y="1"/>
                  </a:moveTo>
                  <a:cubicBezTo>
                    <a:pt x="581" y="1"/>
                    <a:pt x="1" y="581"/>
                    <a:pt x="1" y="1285"/>
                  </a:cubicBezTo>
                  <a:cubicBezTo>
                    <a:pt x="1" y="2010"/>
                    <a:pt x="581" y="2590"/>
                    <a:pt x="1285" y="2590"/>
                  </a:cubicBezTo>
                  <a:cubicBezTo>
                    <a:pt x="2010" y="2590"/>
                    <a:pt x="2590" y="2010"/>
                    <a:pt x="2590" y="1285"/>
                  </a:cubicBezTo>
                  <a:cubicBezTo>
                    <a:pt x="2590" y="581"/>
                    <a:pt x="2010" y="1"/>
                    <a:pt x="128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354;p62"/>
            <p:cNvSpPr/>
            <p:nvPr/>
          </p:nvSpPr>
          <p:spPr>
            <a:xfrm>
              <a:off x="4068607" y="1908050"/>
              <a:ext cx="395624" cy="20"/>
            </a:xfrm>
            <a:custGeom>
              <a:avLst/>
              <a:gdLst/>
              <a:ahLst/>
              <a:cxnLst/>
              <a:rect l="l" t="t" r="r" b="b"/>
              <a:pathLst>
                <a:path w="19327" h="1" fill="none" extrusionOk="0">
                  <a:moveTo>
                    <a:pt x="0" y="0"/>
                  </a:moveTo>
                  <a:lnTo>
                    <a:pt x="19326" y="0"/>
                  </a:lnTo>
                </a:path>
              </a:pathLst>
            </a:custGeom>
            <a:solidFill>
              <a:schemeClr val="lt1"/>
            </a:solid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355;p62"/>
            <p:cNvSpPr/>
            <p:nvPr/>
          </p:nvSpPr>
          <p:spPr>
            <a:xfrm>
              <a:off x="4544780" y="2710387"/>
              <a:ext cx="578359" cy="0"/>
            </a:xfrm>
            <a:custGeom>
              <a:avLst/>
              <a:gdLst/>
              <a:ahLst/>
              <a:cxnLst/>
              <a:rect l="l" t="t" r="r" b="b"/>
              <a:pathLst>
                <a:path w="28254" fill="none" extrusionOk="0">
                  <a:moveTo>
                    <a:pt x="0" y="0"/>
                  </a:moveTo>
                  <a:lnTo>
                    <a:pt x="28254" y="0"/>
                  </a:lnTo>
                </a:path>
              </a:pathLst>
            </a:custGeom>
            <a:solidFill>
              <a:schemeClr val="lt1"/>
            </a:solidFill>
            <a:ln w="28575" cap="rnd" cmpd="sng">
              <a:solidFill>
                <a:srgbClr val="D500F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356;p62"/>
            <p:cNvSpPr/>
            <p:nvPr/>
          </p:nvSpPr>
          <p:spPr>
            <a:xfrm>
              <a:off x="3492356" y="2903320"/>
              <a:ext cx="619934" cy="20"/>
            </a:xfrm>
            <a:custGeom>
              <a:avLst/>
              <a:gdLst/>
              <a:ahLst/>
              <a:cxnLst/>
              <a:rect l="l" t="t" r="r" b="b"/>
              <a:pathLst>
                <a:path w="30285" h="1" fill="none" extrusionOk="0">
                  <a:moveTo>
                    <a:pt x="1" y="1"/>
                  </a:moveTo>
                  <a:lnTo>
                    <a:pt x="30285" y="1"/>
                  </a:lnTo>
                </a:path>
              </a:pathLst>
            </a:custGeom>
            <a:solidFill>
              <a:schemeClr val="lt1"/>
            </a:solid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1357;p62"/>
            <p:cNvSpPr/>
            <p:nvPr/>
          </p:nvSpPr>
          <p:spPr>
            <a:xfrm>
              <a:off x="4190301" y="2710387"/>
              <a:ext cx="551237" cy="0"/>
            </a:xfrm>
            <a:custGeom>
              <a:avLst/>
              <a:gdLst/>
              <a:ahLst/>
              <a:cxnLst/>
              <a:rect l="l" t="t" r="r" b="b"/>
              <a:pathLst>
                <a:path w="26929" fill="none" extrusionOk="0">
                  <a:moveTo>
                    <a:pt x="26928" y="0"/>
                  </a:moveTo>
                  <a:lnTo>
                    <a:pt x="0" y="0"/>
                  </a:lnTo>
                </a:path>
              </a:pathLst>
            </a:custGeom>
            <a:solidFill>
              <a:schemeClr val="lt1"/>
            </a:solid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1358;p62"/>
            <p:cNvSpPr/>
            <p:nvPr/>
          </p:nvSpPr>
          <p:spPr>
            <a:xfrm>
              <a:off x="4423086" y="1782103"/>
              <a:ext cx="1956420" cy="252324"/>
            </a:xfrm>
            <a:custGeom>
              <a:avLst/>
              <a:gdLst/>
              <a:ahLst/>
              <a:cxnLst/>
              <a:rect l="l" t="t" r="r" b="b"/>
              <a:pathLst>
                <a:path w="95575" h="12325" fill="none" extrusionOk="0">
                  <a:moveTo>
                    <a:pt x="0" y="0"/>
                  </a:moveTo>
                  <a:lnTo>
                    <a:pt x="65436" y="0"/>
                  </a:lnTo>
                  <a:lnTo>
                    <a:pt x="74591" y="12325"/>
                  </a:lnTo>
                  <a:lnTo>
                    <a:pt x="95575" y="12325"/>
                  </a:lnTo>
                </a:path>
              </a:pathLst>
            </a:custGeom>
            <a:solidFill>
              <a:schemeClr val="lt1"/>
            </a:solid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1359;p62"/>
            <p:cNvSpPr/>
            <p:nvPr/>
          </p:nvSpPr>
          <p:spPr>
            <a:xfrm>
              <a:off x="5723115" y="1894046"/>
              <a:ext cx="481270" cy="195512"/>
            </a:xfrm>
            <a:custGeom>
              <a:avLst/>
              <a:gdLst/>
              <a:ahLst/>
              <a:cxnLst/>
              <a:rect l="l" t="t" r="r" b="b"/>
              <a:pathLst>
                <a:path w="23511" h="9550" fill="none" extrusionOk="0">
                  <a:moveTo>
                    <a:pt x="0" y="1"/>
                  </a:moveTo>
                  <a:lnTo>
                    <a:pt x="7105" y="9550"/>
                  </a:lnTo>
                  <a:lnTo>
                    <a:pt x="23511" y="9550"/>
                  </a:lnTo>
                </a:path>
              </a:pathLst>
            </a:custGeom>
            <a:solidFill>
              <a:schemeClr val="lt1"/>
            </a:solid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1360;p62"/>
            <p:cNvSpPr/>
            <p:nvPr/>
          </p:nvSpPr>
          <p:spPr>
            <a:xfrm>
              <a:off x="2563345" y="2749388"/>
              <a:ext cx="2155286" cy="252344"/>
            </a:xfrm>
            <a:custGeom>
              <a:avLst/>
              <a:gdLst/>
              <a:ahLst/>
              <a:cxnLst/>
              <a:rect l="l" t="t" r="r" b="b"/>
              <a:pathLst>
                <a:path w="105290" h="12326" fill="none" extrusionOk="0">
                  <a:moveTo>
                    <a:pt x="0" y="1"/>
                  </a:moveTo>
                  <a:lnTo>
                    <a:pt x="25458" y="1"/>
                  </a:lnTo>
                  <a:lnTo>
                    <a:pt x="34613" y="12326"/>
                  </a:lnTo>
                  <a:lnTo>
                    <a:pt x="105290" y="12326"/>
                  </a:lnTo>
                </a:path>
              </a:pathLst>
            </a:custGeom>
            <a:solidFill>
              <a:schemeClr val="lt1"/>
            </a:solid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1361;p62"/>
            <p:cNvSpPr/>
            <p:nvPr/>
          </p:nvSpPr>
          <p:spPr>
            <a:xfrm>
              <a:off x="1795024" y="2539892"/>
              <a:ext cx="996889" cy="164578"/>
            </a:xfrm>
            <a:custGeom>
              <a:avLst/>
              <a:gdLst/>
              <a:ahLst/>
              <a:cxnLst/>
              <a:rect l="l" t="t" r="r" b="b"/>
              <a:pathLst>
                <a:path w="48700" h="8039" fill="none" extrusionOk="0">
                  <a:moveTo>
                    <a:pt x="1" y="1"/>
                  </a:moveTo>
                  <a:lnTo>
                    <a:pt x="42713" y="1"/>
                  </a:lnTo>
                  <a:lnTo>
                    <a:pt x="48699" y="8038"/>
                  </a:lnTo>
                </a:path>
              </a:pathLst>
            </a:custGeom>
            <a:solidFill>
              <a:schemeClr val="lt1"/>
            </a:solid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362;p62"/>
            <p:cNvSpPr/>
            <p:nvPr/>
          </p:nvSpPr>
          <p:spPr>
            <a:xfrm>
              <a:off x="5552661" y="2690447"/>
              <a:ext cx="1791473" cy="296442"/>
            </a:xfrm>
            <a:custGeom>
              <a:avLst/>
              <a:gdLst/>
              <a:ahLst/>
              <a:cxnLst/>
              <a:rect l="l" t="t" r="r" b="b"/>
              <a:pathLst>
                <a:path w="87517" h="14480" fill="none" extrusionOk="0">
                  <a:moveTo>
                    <a:pt x="87517" y="0"/>
                  </a:moveTo>
                  <a:lnTo>
                    <a:pt x="10751" y="0"/>
                  </a:lnTo>
                  <a:lnTo>
                    <a:pt x="0" y="14480"/>
                  </a:lnTo>
                </a:path>
              </a:pathLst>
            </a:custGeom>
            <a:solidFill>
              <a:schemeClr val="lt1"/>
            </a:solid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1363;p62"/>
            <p:cNvSpPr/>
            <p:nvPr/>
          </p:nvSpPr>
          <p:spPr>
            <a:xfrm>
              <a:off x="2473871" y="1831278"/>
              <a:ext cx="2202367" cy="296442"/>
            </a:xfrm>
            <a:custGeom>
              <a:avLst/>
              <a:gdLst/>
              <a:ahLst/>
              <a:cxnLst/>
              <a:rect l="l" t="t" r="r" b="b"/>
              <a:pathLst>
                <a:path w="107590" h="14480" fill="none" extrusionOk="0">
                  <a:moveTo>
                    <a:pt x="107589" y="1"/>
                  </a:moveTo>
                  <a:lnTo>
                    <a:pt x="30823" y="1"/>
                  </a:lnTo>
                  <a:lnTo>
                    <a:pt x="20093" y="14480"/>
                  </a:lnTo>
                  <a:lnTo>
                    <a:pt x="1" y="14480"/>
                  </a:lnTo>
                </a:path>
              </a:pathLst>
            </a:custGeom>
            <a:solidFill>
              <a:schemeClr val="lt1"/>
            </a:solid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1364;p62"/>
            <p:cNvSpPr/>
            <p:nvPr/>
          </p:nvSpPr>
          <p:spPr>
            <a:xfrm>
              <a:off x="5997024" y="2410138"/>
              <a:ext cx="1208037" cy="199750"/>
            </a:xfrm>
            <a:custGeom>
              <a:avLst/>
              <a:gdLst/>
              <a:ahLst/>
              <a:cxnLst/>
              <a:rect l="l" t="t" r="r" b="b"/>
              <a:pathLst>
                <a:path w="59015" h="9757" fill="none" extrusionOk="0">
                  <a:moveTo>
                    <a:pt x="59015" y="0"/>
                  </a:moveTo>
                  <a:lnTo>
                    <a:pt x="7230" y="0"/>
                  </a:lnTo>
                  <a:lnTo>
                    <a:pt x="1" y="9757"/>
                  </a:lnTo>
                </a:path>
              </a:pathLst>
            </a:custGeom>
            <a:solidFill>
              <a:schemeClr val="lt1"/>
            </a:solid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1365;p62"/>
            <p:cNvSpPr/>
            <p:nvPr/>
          </p:nvSpPr>
          <p:spPr>
            <a:xfrm>
              <a:off x="3045025" y="2861352"/>
              <a:ext cx="656391" cy="195512"/>
            </a:xfrm>
            <a:custGeom>
              <a:avLst/>
              <a:gdLst/>
              <a:ahLst/>
              <a:cxnLst/>
              <a:rect l="l" t="t" r="r" b="b"/>
              <a:pathLst>
                <a:path w="32066" h="9550" fill="none" extrusionOk="0">
                  <a:moveTo>
                    <a:pt x="0" y="0"/>
                  </a:moveTo>
                  <a:lnTo>
                    <a:pt x="7105" y="9549"/>
                  </a:lnTo>
                  <a:lnTo>
                    <a:pt x="32066" y="9549"/>
                  </a:lnTo>
                </a:path>
              </a:pathLst>
            </a:custGeom>
            <a:solidFill>
              <a:schemeClr val="lt1"/>
            </a:solid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1366;p62"/>
            <p:cNvSpPr/>
            <p:nvPr/>
          </p:nvSpPr>
          <p:spPr>
            <a:xfrm>
              <a:off x="6114051" y="2248569"/>
              <a:ext cx="530460" cy="20"/>
            </a:xfrm>
            <a:custGeom>
              <a:avLst/>
              <a:gdLst/>
              <a:ahLst/>
              <a:cxnLst/>
              <a:rect l="l" t="t" r="r" b="b"/>
              <a:pathLst>
                <a:path w="25914" h="1" fill="none" extrusionOk="0">
                  <a:moveTo>
                    <a:pt x="1" y="0"/>
                  </a:moveTo>
                  <a:lnTo>
                    <a:pt x="25914" y="0"/>
                  </a:lnTo>
                </a:path>
              </a:pathLst>
            </a:custGeom>
            <a:solidFill>
              <a:schemeClr val="lt1"/>
            </a:solid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1367;p62"/>
            <p:cNvSpPr/>
            <p:nvPr/>
          </p:nvSpPr>
          <p:spPr>
            <a:xfrm>
              <a:off x="2028239" y="2248569"/>
              <a:ext cx="530030" cy="20"/>
            </a:xfrm>
            <a:custGeom>
              <a:avLst/>
              <a:gdLst/>
              <a:ahLst/>
              <a:cxnLst/>
              <a:rect l="l" t="t" r="r" b="b"/>
              <a:pathLst>
                <a:path w="25893" h="1" fill="none" extrusionOk="0">
                  <a:moveTo>
                    <a:pt x="25893" y="0"/>
                  </a:moveTo>
                  <a:lnTo>
                    <a:pt x="0" y="0"/>
                  </a:lnTo>
                </a:path>
              </a:pathLst>
            </a:custGeom>
            <a:solidFill>
              <a:schemeClr val="lt1"/>
            </a:solid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1368;p62"/>
            <p:cNvSpPr/>
            <p:nvPr/>
          </p:nvSpPr>
          <p:spPr>
            <a:xfrm>
              <a:off x="2269928" y="2326589"/>
              <a:ext cx="408336" cy="20"/>
            </a:xfrm>
            <a:custGeom>
              <a:avLst/>
              <a:gdLst/>
              <a:ahLst/>
              <a:cxnLst/>
              <a:rect l="l" t="t" r="r" b="b"/>
              <a:pathLst>
                <a:path w="19948" h="1" fill="none" extrusionOk="0">
                  <a:moveTo>
                    <a:pt x="19948" y="1"/>
                  </a:moveTo>
                  <a:lnTo>
                    <a:pt x="0" y="1"/>
                  </a:lnTo>
                </a:path>
              </a:pathLst>
            </a:custGeom>
            <a:solidFill>
              <a:schemeClr val="lt1"/>
            </a:solid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 name="ZoneTexte 78"/>
          <p:cNvSpPr txBox="1"/>
          <p:nvPr/>
        </p:nvSpPr>
        <p:spPr>
          <a:xfrm>
            <a:off x="1154772" y="928589"/>
            <a:ext cx="1452943" cy="369332"/>
          </a:xfrm>
          <a:prstGeom prst="rect">
            <a:avLst/>
          </a:prstGeom>
          <a:noFill/>
        </p:spPr>
        <p:txBody>
          <a:bodyPr wrap="square" rtlCol="0">
            <a:spAutoFit/>
          </a:bodyPr>
          <a:lstStyle/>
          <a:p>
            <a:r>
              <a:rPr lang="fr-FR" sz="1800" dirty="0" smtClean="0">
                <a:solidFill>
                  <a:schemeClr val="bg1">
                    <a:lumMod val="75000"/>
                  </a:schemeClr>
                </a:solidFill>
              </a:rPr>
              <a:t>Réalisé par:</a:t>
            </a:r>
            <a:endParaRPr lang="fr-FR" sz="1800" dirty="0">
              <a:solidFill>
                <a:schemeClr val="bg1">
                  <a:lumMod val="75000"/>
                </a:schemeClr>
              </a:solidFill>
            </a:endParaRPr>
          </a:p>
        </p:txBody>
      </p:sp>
      <p:sp>
        <p:nvSpPr>
          <p:cNvPr id="80" name="ZoneTexte 79"/>
          <p:cNvSpPr txBox="1"/>
          <p:nvPr/>
        </p:nvSpPr>
        <p:spPr>
          <a:xfrm>
            <a:off x="4994245" y="1154741"/>
            <a:ext cx="1161530" cy="307777"/>
          </a:xfrm>
          <a:prstGeom prst="rect">
            <a:avLst/>
          </a:prstGeom>
          <a:noFill/>
        </p:spPr>
        <p:txBody>
          <a:bodyPr wrap="square" rtlCol="0">
            <a:spAutoFit/>
          </a:bodyPr>
          <a:lstStyle/>
          <a:p>
            <a:r>
              <a:rPr lang="fr-FR" dirty="0" smtClean="0">
                <a:solidFill>
                  <a:schemeClr val="bg1">
                    <a:lumMod val="75000"/>
                  </a:schemeClr>
                </a:solidFill>
              </a:rPr>
              <a:t>Encadré par</a:t>
            </a:r>
            <a:endParaRPr lang="fr-FR" dirty="0">
              <a:solidFill>
                <a:schemeClr val="bg1">
                  <a:lumMod val="75000"/>
                </a:schemeClr>
              </a:solidFill>
            </a:endParaRPr>
          </a:p>
        </p:txBody>
      </p:sp>
      <p:grpSp>
        <p:nvGrpSpPr>
          <p:cNvPr id="81" name="Google Shape;1530;p63"/>
          <p:cNvGrpSpPr/>
          <p:nvPr/>
        </p:nvGrpSpPr>
        <p:grpSpPr>
          <a:xfrm>
            <a:off x="5935504" y="897136"/>
            <a:ext cx="359233" cy="326378"/>
            <a:chOff x="1241175" y="522725"/>
            <a:chExt cx="5117275" cy="4642650"/>
          </a:xfrm>
        </p:grpSpPr>
        <p:sp>
          <p:nvSpPr>
            <p:cNvPr id="82" name="Google Shape;1531;p63"/>
            <p:cNvSpPr/>
            <p:nvPr/>
          </p:nvSpPr>
          <p:spPr>
            <a:xfrm>
              <a:off x="1872375" y="3798575"/>
              <a:ext cx="389825" cy="390650"/>
            </a:xfrm>
            <a:custGeom>
              <a:avLst/>
              <a:gdLst/>
              <a:ahLst/>
              <a:cxnLst/>
              <a:rect l="l" t="t" r="r" b="b"/>
              <a:pathLst>
                <a:path w="15593" h="15626" extrusionOk="0">
                  <a:moveTo>
                    <a:pt x="8938" y="0"/>
                  </a:moveTo>
                  <a:cubicBezTo>
                    <a:pt x="2969" y="0"/>
                    <a:pt x="0" y="7209"/>
                    <a:pt x="4208" y="11417"/>
                  </a:cubicBezTo>
                  <a:cubicBezTo>
                    <a:pt x="8416" y="15625"/>
                    <a:pt x="15593" y="12624"/>
                    <a:pt x="15593" y="6687"/>
                  </a:cubicBezTo>
                  <a:cubicBezTo>
                    <a:pt x="15593" y="3001"/>
                    <a:pt x="12624" y="0"/>
                    <a:pt x="8938" y="0"/>
                  </a:cubicBezTo>
                  <a:close/>
                  <a:moveTo>
                    <a:pt x="8938" y="8481"/>
                  </a:moveTo>
                  <a:cubicBezTo>
                    <a:pt x="7340" y="8481"/>
                    <a:pt x="6557" y="6557"/>
                    <a:pt x="7666" y="5415"/>
                  </a:cubicBezTo>
                  <a:cubicBezTo>
                    <a:pt x="8775" y="4306"/>
                    <a:pt x="10700" y="5089"/>
                    <a:pt x="10700" y="6687"/>
                  </a:cubicBezTo>
                  <a:cubicBezTo>
                    <a:pt x="10700" y="7666"/>
                    <a:pt x="9917" y="8481"/>
                    <a:pt x="8938" y="8481"/>
                  </a:cubicBezTo>
                  <a:close/>
                </a:path>
              </a:pathLst>
            </a:custGeom>
            <a:gradFill>
              <a:gsLst>
                <a:gs pos="0">
                  <a:srgbClr val="D1208D"/>
                </a:gs>
                <a:gs pos="100000">
                  <a:srgbClr val="81F5FF"/>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1532;p63"/>
            <p:cNvSpPr/>
            <p:nvPr/>
          </p:nvSpPr>
          <p:spPr>
            <a:xfrm>
              <a:off x="2414675" y="1564925"/>
              <a:ext cx="389825" cy="389825"/>
            </a:xfrm>
            <a:custGeom>
              <a:avLst/>
              <a:gdLst/>
              <a:ahLst/>
              <a:cxnLst/>
              <a:rect l="l" t="t" r="r" b="b"/>
              <a:pathLst>
                <a:path w="15593" h="15593" extrusionOk="0">
                  <a:moveTo>
                    <a:pt x="6687" y="15593"/>
                  </a:moveTo>
                  <a:cubicBezTo>
                    <a:pt x="12624" y="15593"/>
                    <a:pt x="15593" y="8416"/>
                    <a:pt x="11417" y="4208"/>
                  </a:cubicBezTo>
                  <a:cubicBezTo>
                    <a:pt x="7209" y="1"/>
                    <a:pt x="0" y="3002"/>
                    <a:pt x="0" y="8938"/>
                  </a:cubicBezTo>
                  <a:cubicBezTo>
                    <a:pt x="0" y="12624"/>
                    <a:pt x="3001" y="15593"/>
                    <a:pt x="6687" y="15593"/>
                  </a:cubicBezTo>
                  <a:close/>
                  <a:moveTo>
                    <a:pt x="6687" y="7144"/>
                  </a:moveTo>
                  <a:cubicBezTo>
                    <a:pt x="8286" y="7144"/>
                    <a:pt x="9069" y="9069"/>
                    <a:pt x="7960" y="10178"/>
                  </a:cubicBezTo>
                  <a:cubicBezTo>
                    <a:pt x="6818" y="11320"/>
                    <a:pt x="4893" y="10537"/>
                    <a:pt x="4893" y="8938"/>
                  </a:cubicBezTo>
                  <a:cubicBezTo>
                    <a:pt x="4893" y="7960"/>
                    <a:pt x="5709" y="7144"/>
                    <a:pt x="6687" y="7144"/>
                  </a:cubicBezTo>
                  <a:close/>
                </a:path>
              </a:pathLst>
            </a:custGeom>
            <a:gradFill>
              <a:gsLst>
                <a:gs pos="0">
                  <a:srgbClr val="D1208D"/>
                </a:gs>
                <a:gs pos="100000">
                  <a:srgbClr val="81F5FF"/>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1533;p63"/>
            <p:cNvSpPr/>
            <p:nvPr/>
          </p:nvSpPr>
          <p:spPr>
            <a:xfrm>
              <a:off x="2139850" y="2027300"/>
              <a:ext cx="192475" cy="192500"/>
            </a:xfrm>
            <a:custGeom>
              <a:avLst/>
              <a:gdLst/>
              <a:ahLst/>
              <a:cxnLst/>
              <a:rect l="l" t="t" r="r" b="b"/>
              <a:pathLst>
                <a:path w="7699" h="7700" extrusionOk="0">
                  <a:moveTo>
                    <a:pt x="3295" y="7699"/>
                  </a:moveTo>
                  <a:cubicBezTo>
                    <a:pt x="6231" y="7699"/>
                    <a:pt x="7699" y="4144"/>
                    <a:pt x="5644" y="2056"/>
                  </a:cubicBezTo>
                  <a:cubicBezTo>
                    <a:pt x="3556" y="1"/>
                    <a:pt x="1" y="1469"/>
                    <a:pt x="1" y="4405"/>
                  </a:cubicBezTo>
                  <a:cubicBezTo>
                    <a:pt x="1" y="6199"/>
                    <a:pt x="1468" y="7667"/>
                    <a:pt x="3295" y="7699"/>
                  </a:cubicBezTo>
                  <a:close/>
                </a:path>
              </a:pathLst>
            </a:custGeom>
            <a:gradFill>
              <a:gsLst>
                <a:gs pos="0">
                  <a:srgbClr val="D1208D"/>
                </a:gs>
                <a:gs pos="100000">
                  <a:srgbClr val="81F5FF"/>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1534;p63"/>
            <p:cNvSpPr/>
            <p:nvPr/>
          </p:nvSpPr>
          <p:spPr>
            <a:xfrm>
              <a:off x="1241175" y="928025"/>
              <a:ext cx="4955800" cy="4004925"/>
            </a:xfrm>
            <a:custGeom>
              <a:avLst/>
              <a:gdLst/>
              <a:ahLst/>
              <a:cxnLst/>
              <a:rect l="l" t="t" r="r" b="b"/>
              <a:pathLst>
                <a:path w="198232" h="160197" extrusionOk="0">
                  <a:moveTo>
                    <a:pt x="195817" y="86247"/>
                  </a:moveTo>
                  <a:lnTo>
                    <a:pt x="189065" y="83768"/>
                  </a:lnTo>
                  <a:cubicBezTo>
                    <a:pt x="177746" y="79560"/>
                    <a:pt x="175919" y="64327"/>
                    <a:pt x="185901" y="57542"/>
                  </a:cubicBezTo>
                  <a:lnTo>
                    <a:pt x="191870" y="53530"/>
                  </a:lnTo>
                  <a:cubicBezTo>
                    <a:pt x="193991" y="52062"/>
                    <a:pt x="192719" y="48734"/>
                    <a:pt x="190174" y="49061"/>
                  </a:cubicBezTo>
                  <a:lnTo>
                    <a:pt x="183063" y="50039"/>
                  </a:lnTo>
                  <a:cubicBezTo>
                    <a:pt x="177583" y="50822"/>
                    <a:pt x="172135" y="48408"/>
                    <a:pt x="169069" y="43842"/>
                  </a:cubicBezTo>
                  <a:cubicBezTo>
                    <a:pt x="165807" y="39242"/>
                    <a:pt x="165481" y="33207"/>
                    <a:pt x="168188" y="28282"/>
                  </a:cubicBezTo>
                  <a:lnTo>
                    <a:pt x="171320" y="22475"/>
                  </a:lnTo>
                  <a:cubicBezTo>
                    <a:pt x="171320" y="22475"/>
                    <a:pt x="171320" y="22443"/>
                    <a:pt x="171320" y="22443"/>
                  </a:cubicBezTo>
                  <a:lnTo>
                    <a:pt x="179801" y="13994"/>
                  </a:lnTo>
                  <a:cubicBezTo>
                    <a:pt x="182117" y="11678"/>
                    <a:pt x="178659" y="8221"/>
                    <a:pt x="176343" y="10504"/>
                  </a:cubicBezTo>
                  <a:lnTo>
                    <a:pt x="168156" y="18724"/>
                  </a:lnTo>
                  <a:cubicBezTo>
                    <a:pt x="168123" y="18724"/>
                    <a:pt x="168058" y="18757"/>
                    <a:pt x="168025" y="18789"/>
                  </a:cubicBezTo>
                  <a:lnTo>
                    <a:pt x="162154" y="22965"/>
                  </a:lnTo>
                  <a:cubicBezTo>
                    <a:pt x="157717" y="26227"/>
                    <a:pt x="151781" y="26651"/>
                    <a:pt x="146920" y="24041"/>
                  </a:cubicBezTo>
                  <a:cubicBezTo>
                    <a:pt x="141929" y="21497"/>
                    <a:pt x="138863" y="16310"/>
                    <a:pt x="138994" y="10700"/>
                  </a:cubicBezTo>
                  <a:lnTo>
                    <a:pt x="139092" y="3458"/>
                  </a:lnTo>
                  <a:cubicBezTo>
                    <a:pt x="139124" y="881"/>
                    <a:pt x="135634" y="0"/>
                    <a:pt x="134460" y="2316"/>
                  </a:cubicBezTo>
                  <a:lnTo>
                    <a:pt x="131198" y="8775"/>
                  </a:lnTo>
                  <a:cubicBezTo>
                    <a:pt x="128718" y="13733"/>
                    <a:pt x="123662" y="16865"/>
                    <a:pt x="118117" y="16865"/>
                  </a:cubicBezTo>
                  <a:cubicBezTo>
                    <a:pt x="112572" y="16865"/>
                    <a:pt x="107516" y="13733"/>
                    <a:pt x="105036" y="8775"/>
                  </a:cubicBezTo>
                  <a:lnTo>
                    <a:pt x="101774" y="2316"/>
                  </a:lnTo>
                  <a:cubicBezTo>
                    <a:pt x="100600" y="0"/>
                    <a:pt x="97110" y="881"/>
                    <a:pt x="97142" y="3458"/>
                  </a:cubicBezTo>
                  <a:lnTo>
                    <a:pt x="97240" y="10700"/>
                  </a:lnTo>
                  <a:cubicBezTo>
                    <a:pt x="97403" y="16310"/>
                    <a:pt x="94304" y="21497"/>
                    <a:pt x="89314" y="24041"/>
                  </a:cubicBezTo>
                  <a:cubicBezTo>
                    <a:pt x="84453" y="26651"/>
                    <a:pt x="78516" y="26227"/>
                    <a:pt x="74080" y="22965"/>
                  </a:cubicBezTo>
                  <a:lnTo>
                    <a:pt x="68209" y="18789"/>
                  </a:lnTo>
                  <a:cubicBezTo>
                    <a:pt x="68176" y="18757"/>
                    <a:pt x="68176" y="18757"/>
                    <a:pt x="68143" y="18757"/>
                  </a:cubicBezTo>
                  <a:lnTo>
                    <a:pt x="62859" y="13016"/>
                  </a:lnTo>
                  <a:cubicBezTo>
                    <a:pt x="61326" y="11319"/>
                    <a:pt x="58488" y="12494"/>
                    <a:pt x="58651" y="14810"/>
                  </a:cubicBezTo>
                  <a:cubicBezTo>
                    <a:pt x="44527" y="16669"/>
                    <a:pt x="31381" y="22965"/>
                    <a:pt x="21073" y="32783"/>
                  </a:cubicBezTo>
                  <a:cubicBezTo>
                    <a:pt x="21040" y="32816"/>
                    <a:pt x="21008" y="32816"/>
                    <a:pt x="20975" y="32849"/>
                  </a:cubicBezTo>
                  <a:cubicBezTo>
                    <a:pt x="20029" y="33762"/>
                    <a:pt x="19116" y="34675"/>
                    <a:pt x="18235" y="35621"/>
                  </a:cubicBezTo>
                  <a:cubicBezTo>
                    <a:pt x="13994" y="40155"/>
                    <a:pt x="10406" y="45244"/>
                    <a:pt x="7568" y="50724"/>
                  </a:cubicBezTo>
                  <a:cubicBezTo>
                    <a:pt x="7536" y="50757"/>
                    <a:pt x="7536" y="50790"/>
                    <a:pt x="7503" y="50822"/>
                  </a:cubicBezTo>
                  <a:cubicBezTo>
                    <a:pt x="2577" y="60380"/>
                    <a:pt x="0" y="71014"/>
                    <a:pt x="33" y="81778"/>
                  </a:cubicBezTo>
                  <a:cubicBezTo>
                    <a:pt x="33" y="82529"/>
                    <a:pt x="33" y="83279"/>
                    <a:pt x="66" y="83997"/>
                  </a:cubicBezTo>
                  <a:cubicBezTo>
                    <a:pt x="0" y="84355"/>
                    <a:pt x="0" y="84747"/>
                    <a:pt x="98" y="85073"/>
                  </a:cubicBezTo>
                  <a:cubicBezTo>
                    <a:pt x="1827" y="120792"/>
                    <a:pt x="31446" y="149334"/>
                    <a:pt x="67589" y="149334"/>
                  </a:cubicBezTo>
                  <a:cubicBezTo>
                    <a:pt x="71634" y="149334"/>
                    <a:pt x="75711" y="148975"/>
                    <a:pt x="79691" y="148225"/>
                  </a:cubicBezTo>
                  <a:cubicBezTo>
                    <a:pt x="79756" y="150476"/>
                    <a:pt x="82561" y="151487"/>
                    <a:pt x="83997" y="149758"/>
                  </a:cubicBezTo>
                  <a:lnTo>
                    <a:pt x="88694" y="144311"/>
                  </a:lnTo>
                  <a:cubicBezTo>
                    <a:pt x="96523" y="135145"/>
                    <a:pt x="111463" y="138863"/>
                    <a:pt x="114105" y="150606"/>
                  </a:cubicBezTo>
                  <a:lnTo>
                    <a:pt x="115736" y="157652"/>
                  </a:lnTo>
                  <a:cubicBezTo>
                    <a:pt x="116323" y="160197"/>
                    <a:pt x="119911" y="160197"/>
                    <a:pt x="120498" y="157652"/>
                  </a:cubicBezTo>
                  <a:lnTo>
                    <a:pt x="122129" y="150606"/>
                  </a:lnTo>
                  <a:cubicBezTo>
                    <a:pt x="124771" y="138863"/>
                    <a:pt x="139711" y="135145"/>
                    <a:pt x="147540" y="144311"/>
                  </a:cubicBezTo>
                  <a:lnTo>
                    <a:pt x="152237" y="149758"/>
                  </a:lnTo>
                  <a:cubicBezTo>
                    <a:pt x="153934" y="151748"/>
                    <a:pt x="157098" y="150084"/>
                    <a:pt x="156445" y="147573"/>
                  </a:cubicBezTo>
                  <a:lnTo>
                    <a:pt x="154651" y="140559"/>
                  </a:lnTo>
                  <a:cubicBezTo>
                    <a:pt x="153183" y="135145"/>
                    <a:pt x="154945" y="129371"/>
                    <a:pt x="159185" y="125685"/>
                  </a:cubicBezTo>
                  <a:cubicBezTo>
                    <a:pt x="163295" y="121999"/>
                    <a:pt x="169134" y="120955"/>
                    <a:pt x="174223" y="123043"/>
                  </a:cubicBezTo>
                  <a:lnTo>
                    <a:pt x="180910" y="125717"/>
                  </a:lnTo>
                  <a:cubicBezTo>
                    <a:pt x="183324" y="126663"/>
                    <a:pt x="185379" y="123728"/>
                    <a:pt x="183650" y="121803"/>
                  </a:cubicBezTo>
                  <a:lnTo>
                    <a:pt x="178790" y="116453"/>
                  </a:lnTo>
                  <a:cubicBezTo>
                    <a:pt x="175006" y="112311"/>
                    <a:pt x="173897" y="106374"/>
                    <a:pt x="175952" y="101155"/>
                  </a:cubicBezTo>
                  <a:cubicBezTo>
                    <a:pt x="177877" y="95968"/>
                    <a:pt x="182574" y="92315"/>
                    <a:pt x="188087" y="91760"/>
                  </a:cubicBezTo>
                  <a:lnTo>
                    <a:pt x="195230" y="90977"/>
                  </a:lnTo>
                  <a:cubicBezTo>
                    <a:pt x="197807" y="90684"/>
                    <a:pt x="198231" y="87128"/>
                    <a:pt x="195785" y="86247"/>
                  </a:cubicBezTo>
                  <a:close/>
                  <a:moveTo>
                    <a:pt x="21791" y="38949"/>
                  </a:moveTo>
                  <a:cubicBezTo>
                    <a:pt x="22280" y="38459"/>
                    <a:pt x="22736" y="37970"/>
                    <a:pt x="23226" y="37513"/>
                  </a:cubicBezTo>
                  <a:cubicBezTo>
                    <a:pt x="28021" y="40090"/>
                    <a:pt x="29391" y="46321"/>
                    <a:pt x="26129" y="50692"/>
                  </a:cubicBezTo>
                  <a:cubicBezTo>
                    <a:pt x="22834" y="55030"/>
                    <a:pt x="16473" y="55454"/>
                    <a:pt x="12657" y="51572"/>
                  </a:cubicBezTo>
                  <a:cubicBezTo>
                    <a:pt x="15169" y="47006"/>
                    <a:pt x="18235" y="42765"/>
                    <a:pt x="21791" y="38949"/>
                  </a:cubicBezTo>
                  <a:close/>
                  <a:moveTo>
                    <a:pt x="5057" y="85725"/>
                  </a:moveTo>
                  <a:cubicBezTo>
                    <a:pt x="12005" y="81876"/>
                    <a:pt x="20747" y="85660"/>
                    <a:pt x="22736" y="93358"/>
                  </a:cubicBezTo>
                  <a:cubicBezTo>
                    <a:pt x="24726" y="101057"/>
                    <a:pt x="18920" y="108592"/>
                    <a:pt x="10961" y="108625"/>
                  </a:cubicBezTo>
                  <a:cubicBezTo>
                    <a:pt x="7536" y="101448"/>
                    <a:pt x="5546" y="93685"/>
                    <a:pt x="5057" y="85725"/>
                  </a:cubicBezTo>
                  <a:close/>
                  <a:moveTo>
                    <a:pt x="81583" y="140559"/>
                  </a:moveTo>
                  <a:lnTo>
                    <a:pt x="80963" y="143006"/>
                  </a:lnTo>
                  <a:cubicBezTo>
                    <a:pt x="54410" y="148780"/>
                    <a:pt x="27140" y="136808"/>
                    <a:pt x="13472" y="113322"/>
                  </a:cubicBezTo>
                  <a:cubicBezTo>
                    <a:pt x="23487" y="111821"/>
                    <a:pt x="30011" y="101937"/>
                    <a:pt x="27466" y="92119"/>
                  </a:cubicBezTo>
                  <a:cubicBezTo>
                    <a:pt x="24922" y="82300"/>
                    <a:pt x="14418" y="76853"/>
                    <a:pt x="4926" y="80408"/>
                  </a:cubicBezTo>
                  <a:cubicBezTo>
                    <a:pt x="5089" y="72025"/>
                    <a:pt x="6948" y="63772"/>
                    <a:pt x="10374" y="56107"/>
                  </a:cubicBezTo>
                  <a:cubicBezTo>
                    <a:pt x="16473" y="60967"/>
                    <a:pt x="25346" y="59858"/>
                    <a:pt x="30043" y="53627"/>
                  </a:cubicBezTo>
                  <a:cubicBezTo>
                    <a:pt x="34708" y="47397"/>
                    <a:pt x="33305" y="38557"/>
                    <a:pt x="26944" y="34056"/>
                  </a:cubicBezTo>
                  <a:cubicBezTo>
                    <a:pt x="36828" y="25607"/>
                    <a:pt x="49093" y="20453"/>
                    <a:pt x="62043" y="19344"/>
                  </a:cubicBezTo>
                  <a:lnTo>
                    <a:pt x="64849" y="22378"/>
                  </a:lnTo>
                  <a:cubicBezTo>
                    <a:pt x="64849" y="22410"/>
                    <a:pt x="64881" y="22443"/>
                    <a:pt x="64914" y="22475"/>
                  </a:cubicBezTo>
                  <a:lnTo>
                    <a:pt x="68045" y="28282"/>
                  </a:lnTo>
                  <a:cubicBezTo>
                    <a:pt x="70786" y="33207"/>
                    <a:pt x="70427" y="39275"/>
                    <a:pt x="67165" y="43842"/>
                  </a:cubicBezTo>
                  <a:cubicBezTo>
                    <a:pt x="64098" y="48408"/>
                    <a:pt x="58651" y="50822"/>
                    <a:pt x="53203" y="50039"/>
                  </a:cubicBezTo>
                  <a:lnTo>
                    <a:pt x="46060" y="49061"/>
                  </a:lnTo>
                  <a:cubicBezTo>
                    <a:pt x="43515" y="48734"/>
                    <a:pt x="42243" y="52062"/>
                    <a:pt x="44363" y="53530"/>
                  </a:cubicBezTo>
                  <a:lnTo>
                    <a:pt x="50333" y="57542"/>
                  </a:lnTo>
                  <a:cubicBezTo>
                    <a:pt x="60315" y="64327"/>
                    <a:pt x="58488" y="79560"/>
                    <a:pt x="47169" y="83768"/>
                  </a:cubicBezTo>
                  <a:lnTo>
                    <a:pt x="40449" y="86247"/>
                  </a:lnTo>
                  <a:cubicBezTo>
                    <a:pt x="38003" y="87128"/>
                    <a:pt x="38427" y="90684"/>
                    <a:pt x="41004" y="90977"/>
                  </a:cubicBezTo>
                  <a:lnTo>
                    <a:pt x="48147" y="91760"/>
                  </a:lnTo>
                  <a:cubicBezTo>
                    <a:pt x="53660" y="92315"/>
                    <a:pt x="58390" y="95968"/>
                    <a:pt x="60282" y="101155"/>
                  </a:cubicBezTo>
                  <a:cubicBezTo>
                    <a:pt x="62337" y="106374"/>
                    <a:pt x="61228" y="112311"/>
                    <a:pt x="57444" y="116453"/>
                  </a:cubicBezTo>
                  <a:lnTo>
                    <a:pt x="52584" y="121803"/>
                  </a:lnTo>
                  <a:cubicBezTo>
                    <a:pt x="50855" y="123728"/>
                    <a:pt x="52910" y="126663"/>
                    <a:pt x="55324" y="125717"/>
                  </a:cubicBezTo>
                  <a:lnTo>
                    <a:pt x="62011" y="123043"/>
                  </a:lnTo>
                  <a:cubicBezTo>
                    <a:pt x="67099" y="120955"/>
                    <a:pt x="72938" y="121999"/>
                    <a:pt x="77049" y="125685"/>
                  </a:cubicBezTo>
                  <a:cubicBezTo>
                    <a:pt x="81289" y="129371"/>
                    <a:pt x="83051" y="135145"/>
                    <a:pt x="81583" y="140559"/>
                  </a:cubicBezTo>
                  <a:close/>
                  <a:moveTo>
                    <a:pt x="171385" y="99426"/>
                  </a:moveTo>
                  <a:cubicBezTo>
                    <a:pt x="169037" y="105493"/>
                    <a:pt x="169852" y="112343"/>
                    <a:pt x="173571" y="117725"/>
                  </a:cubicBezTo>
                  <a:cubicBezTo>
                    <a:pt x="167340" y="116127"/>
                    <a:pt x="160751" y="117758"/>
                    <a:pt x="155956" y="122031"/>
                  </a:cubicBezTo>
                  <a:cubicBezTo>
                    <a:pt x="151063" y="126305"/>
                    <a:pt x="148617" y="132763"/>
                    <a:pt x="149432" y="139255"/>
                  </a:cubicBezTo>
                  <a:cubicBezTo>
                    <a:pt x="139157" y="130088"/>
                    <a:pt x="122912" y="134101"/>
                    <a:pt x="118117" y="146986"/>
                  </a:cubicBezTo>
                  <a:cubicBezTo>
                    <a:pt x="113322" y="134101"/>
                    <a:pt x="97077" y="130056"/>
                    <a:pt x="86802" y="139255"/>
                  </a:cubicBezTo>
                  <a:cubicBezTo>
                    <a:pt x="87617" y="132763"/>
                    <a:pt x="85171" y="126305"/>
                    <a:pt x="80278" y="122031"/>
                  </a:cubicBezTo>
                  <a:cubicBezTo>
                    <a:pt x="75483" y="117758"/>
                    <a:pt x="68894" y="116127"/>
                    <a:pt x="62663" y="117725"/>
                  </a:cubicBezTo>
                  <a:cubicBezTo>
                    <a:pt x="70492" y="106374"/>
                    <a:pt x="64588" y="90684"/>
                    <a:pt x="51214" y="87324"/>
                  </a:cubicBezTo>
                  <a:cubicBezTo>
                    <a:pt x="56955" y="84355"/>
                    <a:pt x="60836" y="78712"/>
                    <a:pt x="61587" y="72319"/>
                  </a:cubicBezTo>
                  <a:cubicBezTo>
                    <a:pt x="62402" y="65762"/>
                    <a:pt x="59923" y="59238"/>
                    <a:pt x="55095" y="55161"/>
                  </a:cubicBezTo>
                  <a:lnTo>
                    <a:pt x="55193" y="55161"/>
                  </a:lnTo>
                  <a:cubicBezTo>
                    <a:pt x="61587" y="55161"/>
                    <a:pt x="67589" y="51964"/>
                    <a:pt x="71210" y="46679"/>
                  </a:cubicBezTo>
                  <a:cubicBezTo>
                    <a:pt x="74928" y="41330"/>
                    <a:pt x="75776" y="34447"/>
                    <a:pt x="73428" y="28347"/>
                  </a:cubicBezTo>
                  <a:cubicBezTo>
                    <a:pt x="79104" y="31381"/>
                    <a:pt x="85889" y="31381"/>
                    <a:pt x="91564" y="28380"/>
                  </a:cubicBezTo>
                  <a:cubicBezTo>
                    <a:pt x="97338" y="25379"/>
                    <a:pt x="101252" y="19703"/>
                    <a:pt x="102003" y="13244"/>
                  </a:cubicBezTo>
                  <a:cubicBezTo>
                    <a:pt x="109734" y="24596"/>
                    <a:pt x="126500" y="24596"/>
                    <a:pt x="134231" y="13244"/>
                  </a:cubicBezTo>
                  <a:cubicBezTo>
                    <a:pt x="134981" y="19703"/>
                    <a:pt x="138896" y="25379"/>
                    <a:pt x="144670" y="28380"/>
                  </a:cubicBezTo>
                  <a:cubicBezTo>
                    <a:pt x="150345" y="31381"/>
                    <a:pt x="157130" y="31348"/>
                    <a:pt x="162806" y="28314"/>
                  </a:cubicBezTo>
                  <a:cubicBezTo>
                    <a:pt x="160458" y="34447"/>
                    <a:pt x="161306" y="41330"/>
                    <a:pt x="165024" y="46679"/>
                  </a:cubicBezTo>
                  <a:cubicBezTo>
                    <a:pt x="168645" y="51964"/>
                    <a:pt x="174647" y="55161"/>
                    <a:pt x="181041" y="55161"/>
                  </a:cubicBezTo>
                  <a:lnTo>
                    <a:pt x="181139" y="55161"/>
                  </a:lnTo>
                  <a:cubicBezTo>
                    <a:pt x="176311" y="59238"/>
                    <a:pt x="173864" y="65762"/>
                    <a:pt x="174647" y="72319"/>
                  </a:cubicBezTo>
                  <a:cubicBezTo>
                    <a:pt x="175397" y="78745"/>
                    <a:pt x="179279" y="84355"/>
                    <a:pt x="185020" y="87356"/>
                  </a:cubicBezTo>
                  <a:cubicBezTo>
                    <a:pt x="178757" y="88857"/>
                    <a:pt x="173669" y="93391"/>
                    <a:pt x="171385" y="99426"/>
                  </a:cubicBezTo>
                  <a:close/>
                </a:path>
              </a:pathLst>
            </a:custGeom>
            <a:gradFill>
              <a:gsLst>
                <a:gs pos="0">
                  <a:srgbClr val="D1208D"/>
                </a:gs>
                <a:gs pos="100000">
                  <a:srgbClr val="81F5FF"/>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1535;p63"/>
            <p:cNvSpPr/>
            <p:nvPr/>
          </p:nvSpPr>
          <p:spPr>
            <a:xfrm>
              <a:off x="2885225" y="1720675"/>
              <a:ext cx="2522350" cy="2523175"/>
            </a:xfrm>
            <a:custGeom>
              <a:avLst/>
              <a:gdLst/>
              <a:ahLst/>
              <a:cxnLst/>
              <a:rect l="l" t="t" r="r" b="b"/>
              <a:pathLst>
                <a:path w="100894" h="100927" extrusionOk="0">
                  <a:moveTo>
                    <a:pt x="52355" y="1"/>
                  </a:moveTo>
                  <a:cubicBezTo>
                    <a:pt x="32718" y="1"/>
                    <a:pt x="15005" y="11842"/>
                    <a:pt x="7503" y="29979"/>
                  </a:cubicBezTo>
                  <a:cubicBezTo>
                    <a:pt x="0" y="48115"/>
                    <a:pt x="4143" y="69025"/>
                    <a:pt x="18039" y="82888"/>
                  </a:cubicBezTo>
                  <a:cubicBezTo>
                    <a:pt x="31902" y="96784"/>
                    <a:pt x="52779" y="100927"/>
                    <a:pt x="70948" y="93424"/>
                  </a:cubicBezTo>
                  <a:cubicBezTo>
                    <a:pt x="89085" y="85922"/>
                    <a:pt x="100893" y="68209"/>
                    <a:pt x="100893" y="48572"/>
                  </a:cubicBezTo>
                  <a:cubicBezTo>
                    <a:pt x="100893" y="21758"/>
                    <a:pt x="79168" y="34"/>
                    <a:pt x="52355" y="1"/>
                  </a:cubicBezTo>
                  <a:close/>
                  <a:moveTo>
                    <a:pt x="52355" y="92217"/>
                  </a:moveTo>
                  <a:cubicBezTo>
                    <a:pt x="34708" y="92217"/>
                    <a:pt x="18789" y="81583"/>
                    <a:pt x="12037" y="65273"/>
                  </a:cubicBezTo>
                  <a:cubicBezTo>
                    <a:pt x="5252" y="48963"/>
                    <a:pt x="9003" y="30174"/>
                    <a:pt x="21497" y="17714"/>
                  </a:cubicBezTo>
                  <a:cubicBezTo>
                    <a:pt x="33957" y="5220"/>
                    <a:pt x="52746" y="1469"/>
                    <a:pt x="69056" y="8221"/>
                  </a:cubicBezTo>
                  <a:cubicBezTo>
                    <a:pt x="85366" y="15006"/>
                    <a:pt x="96000" y="30925"/>
                    <a:pt x="96000" y="48572"/>
                  </a:cubicBezTo>
                  <a:cubicBezTo>
                    <a:pt x="96000" y="72678"/>
                    <a:pt x="76461" y="92185"/>
                    <a:pt x="52355" y="92217"/>
                  </a:cubicBezTo>
                  <a:close/>
                </a:path>
              </a:pathLst>
            </a:custGeom>
            <a:gradFill>
              <a:gsLst>
                <a:gs pos="0">
                  <a:srgbClr val="D1208D"/>
                </a:gs>
                <a:gs pos="100000">
                  <a:srgbClr val="81F5FF"/>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1536;p63"/>
            <p:cNvSpPr/>
            <p:nvPr/>
          </p:nvSpPr>
          <p:spPr>
            <a:xfrm>
              <a:off x="5857700" y="850550"/>
              <a:ext cx="219400" cy="198200"/>
            </a:xfrm>
            <a:custGeom>
              <a:avLst/>
              <a:gdLst/>
              <a:ahLst/>
              <a:cxnLst/>
              <a:rect l="l" t="t" r="r" b="b"/>
              <a:pathLst>
                <a:path w="8776" h="7928" extrusionOk="0">
                  <a:moveTo>
                    <a:pt x="3295" y="7927"/>
                  </a:moveTo>
                  <a:cubicBezTo>
                    <a:pt x="3947" y="7927"/>
                    <a:pt x="4567" y="7666"/>
                    <a:pt x="5024" y="7210"/>
                  </a:cubicBezTo>
                  <a:lnTo>
                    <a:pt x="6459" y="5774"/>
                  </a:lnTo>
                  <a:cubicBezTo>
                    <a:pt x="8775" y="3458"/>
                    <a:pt x="5318" y="1"/>
                    <a:pt x="3002" y="2317"/>
                  </a:cubicBezTo>
                  <a:lnTo>
                    <a:pt x="1566" y="3752"/>
                  </a:lnTo>
                  <a:cubicBezTo>
                    <a:pt x="0" y="5285"/>
                    <a:pt x="1110" y="7927"/>
                    <a:pt x="3295" y="7927"/>
                  </a:cubicBezTo>
                  <a:close/>
                </a:path>
              </a:pathLst>
            </a:custGeom>
            <a:gradFill>
              <a:gsLst>
                <a:gs pos="0">
                  <a:srgbClr val="D1208D"/>
                </a:gs>
                <a:gs pos="100000">
                  <a:srgbClr val="81F5FF"/>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1537;p63"/>
            <p:cNvSpPr/>
            <p:nvPr/>
          </p:nvSpPr>
          <p:spPr>
            <a:xfrm>
              <a:off x="4137000" y="5018550"/>
              <a:ext cx="122350" cy="146825"/>
            </a:xfrm>
            <a:custGeom>
              <a:avLst/>
              <a:gdLst/>
              <a:ahLst/>
              <a:cxnLst/>
              <a:rect l="l" t="t" r="r" b="b"/>
              <a:pathLst>
                <a:path w="4894" h="5873" extrusionOk="0">
                  <a:moveTo>
                    <a:pt x="2447" y="1"/>
                  </a:moveTo>
                  <a:cubicBezTo>
                    <a:pt x="1077" y="1"/>
                    <a:pt x="1" y="1077"/>
                    <a:pt x="1" y="2447"/>
                  </a:cubicBezTo>
                  <a:lnTo>
                    <a:pt x="1" y="3426"/>
                  </a:lnTo>
                  <a:cubicBezTo>
                    <a:pt x="1" y="4763"/>
                    <a:pt x="1077" y="5872"/>
                    <a:pt x="2447" y="5872"/>
                  </a:cubicBezTo>
                  <a:cubicBezTo>
                    <a:pt x="3784" y="5872"/>
                    <a:pt x="4894" y="4763"/>
                    <a:pt x="4894" y="3426"/>
                  </a:cubicBezTo>
                  <a:lnTo>
                    <a:pt x="4894" y="2447"/>
                  </a:lnTo>
                  <a:cubicBezTo>
                    <a:pt x="4894" y="1077"/>
                    <a:pt x="3784" y="1"/>
                    <a:pt x="2447" y="1"/>
                  </a:cubicBezTo>
                  <a:close/>
                </a:path>
              </a:pathLst>
            </a:custGeom>
            <a:gradFill>
              <a:gsLst>
                <a:gs pos="0">
                  <a:srgbClr val="D1208D"/>
                </a:gs>
                <a:gs pos="100000">
                  <a:srgbClr val="81F5FF"/>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1538;p63"/>
            <p:cNvSpPr/>
            <p:nvPr/>
          </p:nvSpPr>
          <p:spPr>
            <a:xfrm>
              <a:off x="5122125" y="4735575"/>
              <a:ext cx="163925" cy="182700"/>
            </a:xfrm>
            <a:custGeom>
              <a:avLst/>
              <a:gdLst/>
              <a:ahLst/>
              <a:cxnLst/>
              <a:rect l="l" t="t" r="r" b="b"/>
              <a:pathLst>
                <a:path w="6557" h="7308" extrusionOk="0">
                  <a:moveTo>
                    <a:pt x="4926" y="1599"/>
                  </a:moveTo>
                  <a:cubicBezTo>
                    <a:pt x="4274" y="425"/>
                    <a:pt x="2773" y="1"/>
                    <a:pt x="1599" y="653"/>
                  </a:cubicBezTo>
                  <a:cubicBezTo>
                    <a:pt x="424" y="1305"/>
                    <a:pt x="0" y="2806"/>
                    <a:pt x="653" y="3980"/>
                  </a:cubicBezTo>
                  <a:lnTo>
                    <a:pt x="1631" y="5709"/>
                  </a:lnTo>
                  <a:cubicBezTo>
                    <a:pt x="2284" y="6883"/>
                    <a:pt x="3784" y="7307"/>
                    <a:pt x="4959" y="6655"/>
                  </a:cubicBezTo>
                  <a:cubicBezTo>
                    <a:pt x="6133" y="5970"/>
                    <a:pt x="6557" y="4502"/>
                    <a:pt x="5905" y="3328"/>
                  </a:cubicBezTo>
                  <a:close/>
                </a:path>
              </a:pathLst>
            </a:custGeom>
            <a:gradFill>
              <a:gsLst>
                <a:gs pos="0">
                  <a:srgbClr val="D1208D"/>
                </a:gs>
                <a:gs pos="100000">
                  <a:srgbClr val="81F5FF"/>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1539;p63"/>
            <p:cNvSpPr/>
            <p:nvPr/>
          </p:nvSpPr>
          <p:spPr>
            <a:xfrm>
              <a:off x="4644250" y="552900"/>
              <a:ext cx="174525" cy="297675"/>
            </a:xfrm>
            <a:custGeom>
              <a:avLst/>
              <a:gdLst/>
              <a:ahLst/>
              <a:cxnLst/>
              <a:rect l="l" t="t" r="r" b="b"/>
              <a:pathLst>
                <a:path w="6981" h="11907" extrusionOk="0">
                  <a:moveTo>
                    <a:pt x="2120" y="11580"/>
                  </a:moveTo>
                  <a:cubicBezTo>
                    <a:pt x="3425" y="11907"/>
                    <a:pt x="4730" y="11091"/>
                    <a:pt x="5056" y="9786"/>
                  </a:cubicBezTo>
                  <a:lnTo>
                    <a:pt x="6655" y="3262"/>
                  </a:lnTo>
                  <a:cubicBezTo>
                    <a:pt x="6981" y="1957"/>
                    <a:pt x="6165" y="653"/>
                    <a:pt x="4860" y="326"/>
                  </a:cubicBezTo>
                  <a:cubicBezTo>
                    <a:pt x="3556" y="0"/>
                    <a:pt x="2218" y="783"/>
                    <a:pt x="1892" y="2121"/>
                  </a:cubicBezTo>
                  <a:lnTo>
                    <a:pt x="326" y="8645"/>
                  </a:lnTo>
                  <a:cubicBezTo>
                    <a:pt x="0" y="9949"/>
                    <a:pt x="783" y="11254"/>
                    <a:pt x="2120" y="11580"/>
                  </a:cubicBezTo>
                  <a:close/>
                </a:path>
              </a:pathLst>
            </a:custGeom>
            <a:gradFill>
              <a:gsLst>
                <a:gs pos="0">
                  <a:srgbClr val="D1208D"/>
                </a:gs>
                <a:gs pos="100000">
                  <a:srgbClr val="81F5FF"/>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1540;p63"/>
            <p:cNvSpPr/>
            <p:nvPr/>
          </p:nvSpPr>
          <p:spPr>
            <a:xfrm>
              <a:off x="3037700" y="4768200"/>
              <a:ext cx="191675" cy="222650"/>
            </a:xfrm>
            <a:custGeom>
              <a:avLst/>
              <a:gdLst/>
              <a:ahLst/>
              <a:cxnLst/>
              <a:rect l="l" t="t" r="r" b="b"/>
              <a:pathLst>
                <a:path w="7667" h="8906" extrusionOk="0">
                  <a:moveTo>
                    <a:pt x="6199" y="718"/>
                  </a:moveTo>
                  <a:cubicBezTo>
                    <a:pt x="5057" y="0"/>
                    <a:pt x="3557" y="327"/>
                    <a:pt x="2839" y="1468"/>
                  </a:cubicBezTo>
                  <a:lnTo>
                    <a:pt x="719" y="4795"/>
                  </a:lnTo>
                  <a:cubicBezTo>
                    <a:pt x="1" y="5937"/>
                    <a:pt x="327" y="7470"/>
                    <a:pt x="1469" y="8188"/>
                  </a:cubicBezTo>
                  <a:cubicBezTo>
                    <a:pt x="2611" y="8906"/>
                    <a:pt x="4111" y="8579"/>
                    <a:pt x="4829" y="7438"/>
                  </a:cubicBezTo>
                  <a:lnTo>
                    <a:pt x="6949" y="4078"/>
                  </a:lnTo>
                  <a:cubicBezTo>
                    <a:pt x="7667" y="2936"/>
                    <a:pt x="7340" y="1436"/>
                    <a:pt x="6199" y="718"/>
                  </a:cubicBezTo>
                  <a:close/>
                </a:path>
              </a:pathLst>
            </a:custGeom>
            <a:gradFill>
              <a:gsLst>
                <a:gs pos="0">
                  <a:srgbClr val="D1208D"/>
                </a:gs>
                <a:gs pos="100000">
                  <a:srgbClr val="81F5FF"/>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1541;p63"/>
            <p:cNvSpPr/>
            <p:nvPr/>
          </p:nvSpPr>
          <p:spPr>
            <a:xfrm>
              <a:off x="5870750" y="4029350"/>
              <a:ext cx="217750" cy="185975"/>
            </a:xfrm>
            <a:custGeom>
              <a:avLst/>
              <a:gdLst/>
              <a:ahLst/>
              <a:cxnLst/>
              <a:rect l="l" t="t" r="r" b="b"/>
              <a:pathLst>
                <a:path w="8710" h="7439" extrusionOk="0">
                  <a:moveTo>
                    <a:pt x="7177" y="2512"/>
                  </a:moveTo>
                  <a:lnTo>
                    <a:pt x="4045" y="718"/>
                  </a:lnTo>
                  <a:cubicBezTo>
                    <a:pt x="2904" y="1"/>
                    <a:pt x="1370" y="392"/>
                    <a:pt x="685" y="1567"/>
                  </a:cubicBezTo>
                  <a:cubicBezTo>
                    <a:pt x="0" y="2741"/>
                    <a:pt x="424" y="4241"/>
                    <a:pt x="1599" y="4926"/>
                  </a:cubicBezTo>
                  <a:lnTo>
                    <a:pt x="4698" y="6753"/>
                  </a:lnTo>
                  <a:cubicBezTo>
                    <a:pt x="5872" y="7438"/>
                    <a:pt x="7372" y="7014"/>
                    <a:pt x="8058" y="5872"/>
                  </a:cubicBezTo>
                  <a:cubicBezTo>
                    <a:pt x="8710" y="4698"/>
                    <a:pt x="8318" y="3197"/>
                    <a:pt x="7177" y="2512"/>
                  </a:cubicBezTo>
                  <a:close/>
                </a:path>
              </a:pathLst>
            </a:custGeom>
            <a:gradFill>
              <a:gsLst>
                <a:gs pos="0">
                  <a:srgbClr val="D1208D"/>
                </a:gs>
                <a:gs pos="100000">
                  <a:srgbClr val="81F5FF"/>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1542;p63"/>
            <p:cNvSpPr/>
            <p:nvPr/>
          </p:nvSpPr>
          <p:spPr>
            <a:xfrm>
              <a:off x="6201025" y="3082575"/>
              <a:ext cx="157425" cy="122350"/>
            </a:xfrm>
            <a:custGeom>
              <a:avLst/>
              <a:gdLst/>
              <a:ahLst/>
              <a:cxnLst/>
              <a:rect l="l" t="t" r="r" b="b"/>
              <a:pathLst>
                <a:path w="6297" h="4894" extrusionOk="0">
                  <a:moveTo>
                    <a:pt x="3882" y="0"/>
                  </a:moveTo>
                  <a:lnTo>
                    <a:pt x="2447" y="0"/>
                  </a:lnTo>
                  <a:cubicBezTo>
                    <a:pt x="1110" y="0"/>
                    <a:pt x="0" y="1077"/>
                    <a:pt x="0" y="2447"/>
                  </a:cubicBezTo>
                  <a:cubicBezTo>
                    <a:pt x="0" y="3784"/>
                    <a:pt x="1110" y="4893"/>
                    <a:pt x="2447" y="4893"/>
                  </a:cubicBezTo>
                  <a:lnTo>
                    <a:pt x="3882" y="4893"/>
                  </a:lnTo>
                  <a:cubicBezTo>
                    <a:pt x="5220" y="4893"/>
                    <a:pt x="6296" y="3784"/>
                    <a:pt x="6296" y="2447"/>
                  </a:cubicBezTo>
                  <a:cubicBezTo>
                    <a:pt x="6296" y="1077"/>
                    <a:pt x="5220" y="0"/>
                    <a:pt x="3882" y="0"/>
                  </a:cubicBezTo>
                  <a:close/>
                </a:path>
              </a:pathLst>
            </a:custGeom>
            <a:gradFill>
              <a:gsLst>
                <a:gs pos="0">
                  <a:srgbClr val="D1208D"/>
                </a:gs>
                <a:gs pos="100000">
                  <a:srgbClr val="81F5FF"/>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1543;p63"/>
            <p:cNvSpPr/>
            <p:nvPr/>
          </p:nvSpPr>
          <p:spPr>
            <a:xfrm>
              <a:off x="2479925" y="989175"/>
              <a:ext cx="259350" cy="266700"/>
            </a:xfrm>
            <a:custGeom>
              <a:avLst/>
              <a:gdLst/>
              <a:ahLst/>
              <a:cxnLst/>
              <a:rect l="l" t="t" r="r" b="b"/>
              <a:pathLst>
                <a:path w="10374" h="10668" extrusionOk="0">
                  <a:moveTo>
                    <a:pt x="4567" y="8254"/>
                  </a:moveTo>
                  <a:cubicBezTo>
                    <a:pt x="6785" y="10668"/>
                    <a:pt x="10373" y="7373"/>
                    <a:pt x="8155" y="4959"/>
                  </a:cubicBezTo>
                  <a:lnTo>
                    <a:pt x="5806" y="2415"/>
                  </a:lnTo>
                  <a:cubicBezTo>
                    <a:pt x="3621" y="1"/>
                    <a:pt x="0" y="3328"/>
                    <a:pt x="2218" y="5709"/>
                  </a:cubicBezTo>
                  <a:close/>
                </a:path>
              </a:pathLst>
            </a:custGeom>
            <a:gradFill>
              <a:gsLst>
                <a:gs pos="0">
                  <a:srgbClr val="D1208D"/>
                </a:gs>
                <a:gs pos="100000">
                  <a:srgbClr val="81F5FF"/>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1544;p63"/>
            <p:cNvSpPr/>
            <p:nvPr/>
          </p:nvSpPr>
          <p:spPr>
            <a:xfrm>
              <a:off x="6083600" y="2055050"/>
              <a:ext cx="207150" cy="166375"/>
            </a:xfrm>
            <a:custGeom>
              <a:avLst/>
              <a:gdLst/>
              <a:ahLst/>
              <a:cxnLst/>
              <a:rect l="l" t="t" r="r" b="b"/>
              <a:pathLst>
                <a:path w="8286" h="6655" extrusionOk="0">
                  <a:moveTo>
                    <a:pt x="7764" y="1859"/>
                  </a:moveTo>
                  <a:cubicBezTo>
                    <a:pt x="7274" y="620"/>
                    <a:pt x="5839" y="0"/>
                    <a:pt x="4600" y="522"/>
                  </a:cubicBezTo>
                  <a:lnTo>
                    <a:pt x="1892" y="1631"/>
                  </a:lnTo>
                  <a:cubicBezTo>
                    <a:pt x="620" y="2120"/>
                    <a:pt x="0" y="3556"/>
                    <a:pt x="522" y="4795"/>
                  </a:cubicBezTo>
                  <a:cubicBezTo>
                    <a:pt x="1044" y="6067"/>
                    <a:pt x="2479" y="6655"/>
                    <a:pt x="3719" y="6165"/>
                  </a:cubicBezTo>
                  <a:lnTo>
                    <a:pt x="6426" y="5056"/>
                  </a:lnTo>
                  <a:cubicBezTo>
                    <a:pt x="7666" y="4534"/>
                    <a:pt x="8286" y="3132"/>
                    <a:pt x="7764" y="1859"/>
                  </a:cubicBezTo>
                  <a:close/>
                </a:path>
              </a:pathLst>
            </a:custGeom>
            <a:gradFill>
              <a:gsLst>
                <a:gs pos="0">
                  <a:srgbClr val="D1208D"/>
                </a:gs>
                <a:gs pos="100000">
                  <a:srgbClr val="81F5FF"/>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1545;p63"/>
            <p:cNvSpPr/>
            <p:nvPr/>
          </p:nvSpPr>
          <p:spPr>
            <a:xfrm>
              <a:off x="3569425" y="522725"/>
              <a:ext cx="181875" cy="345800"/>
            </a:xfrm>
            <a:custGeom>
              <a:avLst/>
              <a:gdLst/>
              <a:ahLst/>
              <a:cxnLst/>
              <a:rect l="l" t="t" r="r" b="b"/>
              <a:pathLst>
                <a:path w="7275" h="13832" extrusionOk="0">
                  <a:moveTo>
                    <a:pt x="2251" y="11743"/>
                  </a:moveTo>
                  <a:cubicBezTo>
                    <a:pt x="2544" y="13048"/>
                    <a:pt x="3849" y="13831"/>
                    <a:pt x="5154" y="13538"/>
                  </a:cubicBezTo>
                  <a:cubicBezTo>
                    <a:pt x="6459" y="13244"/>
                    <a:pt x="7274" y="11972"/>
                    <a:pt x="7013" y="10667"/>
                  </a:cubicBezTo>
                  <a:lnTo>
                    <a:pt x="5089" y="2186"/>
                  </a:lnTo>
                  <a:cubicBezTo>
                    <a:pt x="4795" y="848"/>
                    <a:pt x="3490" y="0"/>
                    <a:pt x="2153" y="327"/>
                  </a:cubicBezTo>
                  <a:cubicBezTo>
                    <a:pt x="816" y="620"/>
                    <a:pt x="0" y="1958"/>
                    <a:pt x="326" y="3295"/>
                  </a:cubicBezTo>
                  <a:close/>
                </a:path>
              </a:pathLst>
            </a:custGeom>
            <a:gradFill>
              <a:gsLst>
                <a:gs pos="0">
                  <a:srgbClr val="D1208D"/>
                </a:gs>
                <a:gs pos="100000">
                  <a:srgbClr val="81F5FF"/>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 name="Google Shape;1530;p63"/>
          <p:cNvGrpSpPr/>
          <p:nvPr/>
        </p:nvGrpSpPr>
        <p:grpSpPr>
          <a:xfrm>
            <a:off x="6232188" y="1113597"/>
            <a:ext cx="359233" cy="326378"/>
            <a:chOff x="1241175" y="522725"/>
            <a:chExt cx="5117275" cy="4642650"/>
          </a:xfrm>
        </p:grpSpPr>
        <p:sp>
          <p:nvSpPr>
            <p:cNvPr id="98" name="Google Shape;1531;p63"/>
            <p:cNvSpPr/>
            <p:nvPr/>
          </p:nvSpPr>
          <p:spPr>
            <a:xfrm>
              <a:off x="1872375" y="3798575"/>
              <a:ext cx="389825" cy="390650"/>
            </a:xfrm>
            <a:custGeom>
              <a:avLst/>
              <a:gdLst/>
              <a:ahLst/>
              <a:cxnLst/>
              <a:rect l="l" t="t" r="r" b="b"/>
              <a:pathLst>
                <a:path w="15593" h="15626" extrusionOk="0">
                  <a:moveTo>
                    <a:pt x="8938" y="0"/>
                  </a:moveTo>
                  <a:cubicBezTo>
                    <a:pt x="2969" y="0"/>
                    <a:pt x="0" y="7209"/>
                    <a:pt x="4208" y="11417"/>
                  </a:cubicBezTo>
                  <a:cubicBezTo>
                    <a:pt x="8416" y="15625"/>
                    <a:pt x="15593" y="12624"/>
                    <a:pt x="15593" y="6687"/>
                  </a:cubicBezTo>
                  <a:cubicBezTo>
                    <a:pt x="15593" y="3001"/>
                    <a:pt x="12624" y="0"/>
                    <a:pt x="8938" y="0"/>
                  </a:cubicBezTo>
                  <a:close/>
                  <a:moveTo>
                    <a:pt x="8938" y="8481"/>
                  </a:moveTo>
                  <a:cubicBezTo>
                    <a:pt x="7340" y="8481"/>
                    <a:pt x="6557" y="6557"/>
                    <a:pt x="7666" y="5415"/>
                  </a:cubicBezTo>
                  <a:cubicBezTo>
                    <a:pt x="8775" y="4306"/>
                    <a:pt x="10700" y="5089"/>
                    <a:pt x="10700" y="6687"/>
                  </a:cubicBezTo>
                  <a:cubicBezTo>
                    <a:pt x="10700" y="7666"/>
                    <a:pt x="9917" y="8481"/>
                    <a:pt x="8938" y="8481"/>
                  </a:cubicBezTo>
                  <a:close/>
                </a:path>
              </a:pathLst>
            </a:custGeom>
            <a:gradFill>
              <a:gsLst>
                <a:gs pos="0">
                  <a:srgbClr val="D1208D"/>
                </a:gs>
                <a:gs pos="100000">
                  <a:srgbClr val="81F5FF"/>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1532;p63"/>
            <p:cNvSpPr/>
            <p:nvPr/>
          </p:nvSpPr>
          <p:spPr>
            <a:xfrm>
              <a:off x="2414675" y="1564925"/>
              <a:ext cx="389825" cy="389825"/>
            </a:xfrm>
            <a:custGeom>
              <a:avLst/>
              <a:gdLst/>
              <a:ahLst/>
              <a:cxnLst/>
              <a:rect l="l" t="t" r="r" b="b"/>
              <a:pathLst>
                <a:path w="15593" h="15593" extrusionOk="0">
                  <a:moveTo>
                    <a:pt x="6687" y="15593"/>
                  </a:moveTo>
                  <a:cubicBezTo>
                    <a:pt x="12624" y="15593"/>
                    <a:pt x="15593" y="8416"/>
                    <a:pt x="11417" y="4208"/>
                  </a:cubicBezTo>
                  <a:cubicBezTo>
                    <a:pt x="7209" y="1"/>
                    <a:pt x="0" y="3002"/>
                    <a:pt x="0" y="8938"/>
                  </a:cubicBezTo>
                  <a:cubicBezTo>
                    <a:pt x="0" y="12624"/>
                    <a:pt x="3001" y="15593"/>
                    <a:pt x="6687" y="15593"/>
                  </a:cubicBezTo>
                  <a:close/>
                  <a:moveTo>
                    <a:pt x="6687" y="7144"/>
                  </a:moveTo>
                  <a:cubicBezTo>
                    <a:pt x="8286" y="7144"/>
                    <a:pt x="9069" y="9069"/>
                    <a:pt x="7960" y="10178"/>
                  </a:cubicBezTo>
                  <a:cubicBezTo>
                    <a:pt x="6818" y="11320"/>
                    <a:pt x="4893" y="10537"/>
                    <a:pt x="4893" y="8938"/>
                  </a:cubicBezTo>
                  <a:cubicBezTo>
                    <a:pt x="4893" y="7960"/>
                    <a:pt x="5709" y="7144"/>
                    <a:pt x="6687" y="7144"/>
                  </a:cubicBezTo>
                  <a:close/>
                </a:path>
              </a:pathLst>
            </a:custGeom>
            <a:gradFill>
              <a:gsLst>
                <a:gs pos="0">
                  <a:srgbClr val="D1208D"/>
                </a:gs>
                <a:gs pos="100000">
                  <a:srgbClr val="81F5FF"/>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533;p63"/>
            <p:cNvSpPr/>
            <p:nvPr/>
          </p:nvSpPr>
          <p:spPr>
            <a:xfrm>
              <a:off x="2139850" y="2027300"/>
              <a:ext cx="192475" cy="192500"/>
            </a:xfrm>
            <a:custGeom>
              <a:avLst/>
              <a:gdLst/>
              <a:ahLst/>
              <a:cxnLst/>
              <a:rect l="l" t="t" r="r" b="b"/>
              <a:pathLst>
                <a:path w="7699" h="7700" extrusionOk="0">
                  <a:moveTo>
                    <a:pt x="3295" y="7699"/>
                  </a:moveTo>
                  <a:cubicBezTo>
                    <a:pt x="6231" y="7699"/>
                    <a:pt x="7699" y="4144"/>
                    <a:pt x="5644" y="2056"/>
                  </a:cubicBezTo>
                  <a:cubicBezTo>
                    <a:pt x="3556" y="1"/>
                    <a:pt x="1" y="1469"/>
                    <a:pt x="1" y="4405"/>
                  </a:cubicBezTo>
                  <a:cubicBezTo>
                    <a:pt x="1" y="6199"/>
                    <a:pt x="1468" y="7667"/>
                    <a:pt x="3295" y="7699"/>
                  </a:cubicBezTo>
                  <a:close/>
                </a:path>
              </a:pathLst>
            </a:custGeom>
            <a:gradFill>
              <a:gsLst>
                <a:gs pos="0">
                  <a:srgbClr val="D1208D"/>
                </a:gs>
                <a:gs pos="100000">
                  <a:srgbClr val="81F5FF"/>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534;p63"/>
            <p:cNvSpPr/>
            <p:nvPr/>
          </p:nvSpPr>
          <p:spPr>
            <a:xfrm>
              <a:off x="1241175" y="928025"/>
              <a:ext cx="4955800" cy="4004925"/>
            </a:xfrm>
            <a:custGeom>
              <a:avLst/>
              <a:gdLst/>
              <a:ahLst/>
              <a:cxnLst/>
              <a:rect l="l" t="t" r="r" b="b"/>
              <a:pathLst>
                <a:path w="198232" h="160197" extrusionOk="0">
                  <a:moveTo>
                    <a:pt x="195817" y="86247"/>
                  </a:moveTo>
                  <a:lnTo>
                    <a:pt x="189065" y="83768"/>
                  </a:lnTo>
                  <a:cubicBezTo>
                    <a:pt x="177746" y="79560"/>
                    <a:pt x="175919" y="64327"/>
                    <a:pt x="185901" y="57542"/>
                  </a:cubicBezTo>
                  <a:lnTo>
                    <a:pt x="191870" y="53530"/>
                  </a:lnTo>
                  <a:cubicBezTo>
                    <a:pt x="193991" y="52062"/>
                    <a:pt x="192719" y="48734"/>
                    <a:pt x="190174" y="49061"/>
                  </a:cubicBezTo>
                  <a:lnTo>
                    <a:pt x="183063" y="50039"/>
                  </a:lnTo>
                  <a:cubicBezTo>
                    <a:pt x="177583" y="50822"/>
                    <a:pt x="172135" y="48408"/>
                    <a:pt x="169069" y="43842"/>
                  </a:cubicBezTo>
                  <a:cubicBezTo>
                    <a:pt x="165807" y="39242"/>
                    <a:pt x="165481" y="33207"/>
                    <a:pt x="168188" y="28282"/>
                  </a:cubicBezTo>
                  <a:lnTo>
                    <a:pt x="171320" y="22475"/>
                  </a:lnTo>
                  <a:cubicBezTo>
                    <a:pt x="171320" y="22475"/>
                    <a:pt x="171320" y="22443"/>
                    <a:pt x="171320" y="22443"/>
                  </a:cubicBezTo>
                  <a:lnTo>
                    <a:pt x="179801" y="13994"/>
                  </a:lnTo>
                  <a:cubicBezTo>
                    <a:pt x="182117" y="11678"/>
                    <a:pt x="178659" y="8221"/>
                    <a:pt x="176343" y="10504"/>
                  </a:cubicBezTo>
                  <a:lnTo>
                    <a:pt x="168156" y="18724"/>
                  </a:lnTo>
                  <a:cubicBezTo>
                    <a:pt x="168123" y="18724"/>
                    <a:pt x="168058" y="18757"/>
                    <a:pt x="168025" y="18789"/>
                  </a:cubicBezTo>
                  <a:lnTo>
                    <a:pt x="162154" y="22965"/>
                  </a:lnTo>
                  <a:cubicBezTo>
                    <a:pt x="157717" y="26227"/>
                    <a:pt x="151781" y="26651"/>
                    <a:pt x="146920" y="24041"/>
                  </a:cubicBezTo>
                  <a:cubicBezTo>
                    <a:pt x="141929" y="21497"/>
                    <a:pt x="138863" y="16310"/>
                    <a:pt x="138994" y="10700"/>
                  </a:cubicBezTo>
                  <a:lnTo>
                    <a:pt x="139092" y="3458"/>
                  </a:lnTo>
                  <a:cubicBezTo>
                    <a:pt x="139124" y="881"/>
                    <a:pt x="135634" y="0"/>
                    <a:pt x="134460" y="2316"/>
                  </a:cubicBezTo>
                  <a:lnTo>
                    <a:pt x="131198" y="8775"/>
                  </a:lnTo>
                  <a:cubicBezTo>
                    <a:pt x="128718" y="13733"/>
                    <a:pt x="123662" y="16865"/>
                    <a:pt x="118117" y="16865"/>
                  </a:cubicBezTo>
                  <a:cubicBezTo>
                    <a:pt x="112572" y="16865"/>
                    <a:pt x="107516" y="13733"/>
                    <a:pt x="105036" y="8775"/>
                  </a:cubicBezTo>
                  <a:lnTo>
                    <a:pt x="101774" y="2316"/>
                  </a:lnTo>
                  <a:cubicBezTo>
                    <a:pt x="100600" y="0"/>
                    <a:pt x="97110" y="881"/>
                    <a:pt x="97142" y="3458"/>
                  </a:cubicBezTo>
                  <a:lnTo>
                    <a:pt x="97240" y="10700"/>
                  </a:lnTo>
                  <a:cubicBezTo>
                    <a:pt x="97403" y="16310"/>
                    <a:pt x="94304" y="21497"/>
                    <a:pt x="89314" y="24041"/>
                  </a:cubicBezTo>
                  <a:cubicBezTo>
                    <a:pt x="84453" y="26651"/>
                    <a:pt x="78516" y="26227"/>
                    <a:pt x="74080" y="22965"/>
                  </a:cubicBezTo>
                  <a:lnTo>
                    <a:pt x="68209" y="18789"/>
                  </a:lnTo>
                  <a:cubicBezTo>
                    <a:pt x="68176" y="18757"/>
                    <a:pt x="68176" y="18757"/>
                    <a:pt x="68143" y="18757"/>
                  </a:cubicBezTo>
                  <a:lnTo>
                    <a:pt x="62859" y="13016"/>
                  </a:lnTo>
                  <a:cubicBezTo>
                    <a:pt x="61326" y="11319"/>
                    <a:pt x="58488" y="12494"/>
                    <a:pt x="58651" y="14810"/>
                  </a:cubicBezTo>
                  <a:cubicBezTo>
                    <a:pt x="44527" y="16669"/>
                    <a:pt x="31381" y="22965"/>
                    <a:pt x="21073" y="32783"/>
                  </a:cubicBezTo>
                  <a:cubicBezTo>
                    <a:pt x="21040" y="32816"/>
                    <a:pt x="21008" y="32816"/>
                    <a:pt x="20975" y="32849"/>
                  </a:cubicBezTo>
                  <a:cubicBezTo>
                    <a:pt x="20029" y="33762"/>
                    <a:pt x="19116" y="34675"/>
                    <a:pt x="18235" y="35621"/>
                  </a:cubicBezTo>
                  <a:cubicBezTo>
                    <a:pt x="13994" y="40155"/>
                    <a:pt x="10406" y="45244"/>
                    <a:pt x="7568" y="50724"/>
                  </a:cubicBezTo>
                  <a:cubicBezTo>
                    <a:pt x="7536" y="50757"/>
                    <a:pt x="7536" y="50790"/>
                    <a:pt x="7503" y="50822"/>
                  </a:cubicBezTo>
                  <a:cubicBezTo>
                    <a:pt x="2577" y="60380"/>
                    <a:pt x="0" y="71014"/>
                    <a:pt x="33" y="81778"/>
                  </a:cubicBezTo>
                  <a:cubicBezTo>
                    <a:pt x="33" y="82529"/>
                    <a:pt x="33" y="83279"/>
                    <a:pt x="66" y="83997"/>
                  </a:cubicBezTo>
                  <a:cubicBezTo>
                    <a:pt x="0" y="84355"/>
                    <a:pt x="0" y="84747"/>
                    <a:pt x="98" y="85073"/>
                  </a:cubicBezTo>
                  <a:cubicBezTo>
                    <a:pt x="1827" y="120792"/>
                    <a:pt x="31446" y="149334"/>
                    <a:pt x="67589" y="149334"/>
                  </a:cubicBezTo>
                  <a:cubicBezTo>
                    <a:pt x="71634" y="149334"/>
                    <a:pt x="75711" y="148975"/>
                    <a:pt x="79691" y="148225"/>
                  </a:cubicBezTo>
                  <a:cubicBezTo>
                    <a:pt x="79756" y="150476"/>
                    <a:pt x="82561" y="151487"/>
                    <a:pt x="83997" y="149758"/>
                  </a:cubicBezTo>
                  <a:lnTo>
                    <a:pt x="88694" y="144311"/>
                  </a:lnTo>
                  <a:cubicBezTo>
                    <a:pt x="96523" y="135145"/>
                    <a:pt x="111463" y="138863"/>
                    <a:pt x="114105" y="150606"/>
                  </a:cubicBezTo>
                  <a:lnTo>
                    <a:pt x="115736" y="157652"/>
                  </a:lnTo>
                  <a:cubicBezTo>
                    <a:pt x="116323" y="160197"/>
                    <a:pt x="119911" y="160197"/>
                    <a:pt x="120498" y="157652"/>
                  </a:cubicBezTo>
                  <a:lnTo>
                    <a:pt x="122129" y="150606"/>
                  </a:lnTo>
                  <a:cubicBezTo>
                    <a:pt x="124771" y="138863"/>
                    <a:pt x="139711" y="135145"/>
                    <a:pt x="147540" y="144311"/>
                  </a:cubicBezTo>
                  <a:lnTo>
                    <a:pt x="152237" y="149758"/>
                  </a:lnTo>
                  <a:cubicBezTo>
                    <a:pt x="153934" y="151748"/>
                    <a:pt x="157098" y="150084"/>
                    <a:pt x="156445" y="147573"/>
                  </a:cubicBezTo>
                  <a:lnTo>
                    <a:pt x="154651" y="140559"/>
                  </a:lnTo>
                  <a:cubicBezTo>
                    <a:pt x="153183" y="135145"/>
                    <a:pt x="154945" y="129371"/>
                    <a:pt x="159185" y="125685"/>
                  </a:cubicBezTo>
                  <a:cubicBezTo>
                    <a:pt x="163295" y="121999"/>
                    <a:pt x="169134" y="120955"/>
                    <a:pt x="174223" y="123043"/>
                  </a:cubicBezTo>
                  <a:lnTo>
                    <a:pt x="180910" y="125717"/>
                  </a:lnTo>
                  <a:cubicBezTo>
                    <a:pt x="183324" y="126663"/>
                    <a:pt x="185379" y="123728"/>
                    <a:pt x="183650" y="121803"/>
                  </a:cubicBezTo>
                  <a:lnTo>
                    <a:pt x="178790" y="116453"/>
                  </a:lnTo>
                  <a:cubicBezTo>
                    <a:pt x="175006" y="112311"/>
                    <a:pt x="173897" y="106374"/>
                    <a:pt x="175952" y="101155"/>
                  </a:cubicBezTo>
                  <a:cubicBezTo>
                    <a:pt x="177877" y="95968"/>
                    <a:pt x="182574" y="92315"/>
                    <a:pt x="188087" y="91760"/>
                  </a:cubicBezTo>
                  <a:lnTo>
                    <a:pt x="195230" y="90977"/>
                  </a:lnTo>
                  <a:cubicBezTo>
                    <a:pt x="197807" y="90684"/>
                    <a:pt x="198231" y="87128"/>
                    <a:pt x="195785" y="86247"/>
                  </a:cubicBezTo>
                  <a:close/>
                  <a:moveTo>
                    <a:pt x="21791" y="38949"/>
                  </a:moveTo>
                  <a:cubicBezTo>
                    <a:pt x="22280" y="38459"/>
                    <a:pt x="22736" y="37970"/>
                    <a:pt x="23226" y="37513"/>
                  </a:cubicBezTo>
                  <a:cubicBezTo>
                    <a:pt x="28021" y="40090"/>
                    <a:pt x="29391" y="46321"/>
                    <a:pt x="26129" y="50692"/>
                  </a:cubicBezTo>
                  <a:cubicBezTo>
                    <a:pt x="22834" y="55030"/>
                    <a:pt x="16473" y="55454"/>
                    <a:pt x="12657" y="51572"/>
                  </a:cubicBezTo>
                  <a:cubicBezTo>
                    <a:pt x="15169" y="47006"/>
                    <a:pt x="18235" y="42765"/>
                    <a:pt x="21791" y="38949"/>
                  </a:cubicBezTo>
                  <a:close/>
                  <a:moveTo>
                    <a:pt x="5057" y="85725"/>
                  </a:moveTo>
                  <a:cubicBezTo>
                    <a:pt x="12005" y="81876"/>
                    <a:pt x="20747" y="85660"/>
                    <a:pt x="22736" y="93358"/>
                  </a:cubicBezTo>
                  <a:cubicBezTo>
                    <a:pt x="24726" y="101057"/>
                    <a:pt x="18920" y="108592"/>
                    <a:pt x="10961" y="108625"/>
                  </a:cubicBezTo>
                  <a:cubicBezTo>
                    <a:pt x="7536" y="101448"/>
                    <a:pt x="5546" y="93685"/>
                    <a:pt x="5057" y="85725"/>
                  </a:cubicBezTo>
                  <a:close/>
                  <a:moveTo>
                    <a:pt x="81583" y="140559"/>
                  </a:moveTo>
                  <a:lnTo>
                    <a:pt x="80963" y="143006"/>
                  </a:lnTo>
                  <a:cubicBezTo>
                    <a:pt x="54410" y="148780"/>
                    <a:pt x="27140" y="136808"/>
                    <a:pt x="13472" y="113322"/>
                  </a:cubicBezTo>
                  <a:cubicBezTo>
                    <a:pt x="23487" y="111821"/>
                    <a:pt x="30011" y="101937"/>
                    <a:pt x="27466" y="92119"/>
                  </a:cubicBezTo>
                  <a:cubicBezTo>
                    <a:pt x="24922" y="82300"/>
                    <a:pt x="14418" y="76853"/>
                    <a:pt x="4926" y="80408"/>
                  </a:cubicBezTo>
                  <a:cubicBezTo>
                    <a:pt x="5089" y="72025"/>
                    <a:pt x="6948" y="63772"/>
                    <a:pt x="10374" y="56107"/>
                  </a:cubicBezTo>
                  <a:cubicBezTo>
                    <a:pt x="16473" y="60967"/>
                    <a:pt x="25346" y="59858"/>
                    <a:pt x="30043" y="53627"/>
                  </a:cubicBezTo>
                  <a:cubicBezTo>
                    <a:pt x="34708" y="47397"/>
                    <a:pt x="33305" y="38557"/>
                    <a:pt x="26944" y="34056"/>
                  </a:cubicBezTo>
                  <a:cubicBezTo>
                    <a:pt x="36828" y="25607"/>
                    <a:pt x="49093" y="20453"/>
                    <a:pt x="62043" y="19344"/>
                  </a:cubicBezTo>
                  <a:lnTo>
                    <a:pt x="64849" y="22378"/>
                  </a:lnTo>
                  <a:cubicBezTo>
                    <a:pt x="64849" y="22410"/>
                    <a:pt x="64881" y="22443"/>
                    <a:pt x="64914" y="22475"/>
                  </a:cubicBezTo>
                  <a:lnTo>
                    <a:pt x="68045" y="28282"/>
                  </a:lnTo>
                  <a:cubicBezTo>
                    <a:pt x="70786" y="33207"/>
                    <a:pt x="70427" y="39275"/>
                    <a:pt x="67165" y="43842"/>
                  </a:cubicBezTo>
                  <a:cubicBezTo>
                    <a:pt x="64098" y="48408"/>
                    <a:pt x="58651" y="50822"/>
                    <a:pt x="53203" y="50039"/>
                  </a:cubicBezTo>
                  <a:lnTo>
                    <a:pt x="46060" y="49061"/>
                  </a:lnTo>
                  <a:cubicBezTo>
                    <a:pt x="43515" y="48734"/>
                    <a:pt x="42243" y="52062"/>
                    <a:pt x="44363" y="53530"/>
                  </a:cubicBezTo>
                  <a:lnTo>
                    <a:pt x="50333" y="57542"/>
                  </a:lnTo>
                  <a:cubicBezTo>
                    <a:pt x="60315" y="64327"/>
                    <a:pt x="58488" y="79560"/>
                    <a:pt x="47169" y="83768"/>
                  </a:cubicBezTo>
                  <a:lnTo>
                    <a:pt x="40449" y="86247"/>
                  </a:lnTo>
                  <a:cubicBezTo>
                    <a:pt x="38003" y="87128"/>
                    <a:pt x="38427" y="90684"/>
                    <a:pt x="41004" y="90977"/>
                  </a:cubicBezTo>
                  <a:lnTo>
                    <a:pt x="48147" y="91760"/>
                  </a:lnTo>
                  <a:cubicBezTo>
                    <a:pt x="53660" y="92315"/>
                    <a:pt x="58390" y="95968"/>
                    <a:pt x="60282" y="101155"/>
                  </a:cubicBezTo>
                  <a:cubicBezTo>
                    <a:pt x="62337" y="106374"/>
                    <a:pt x="61228" y="112311"/>
                    <a:pt x="57444" y="116453"/>
                  </a:cubicBezTo>
                  <a:lnTo>
                    <a:pt x="52584" y="121803"/>
                  </a:lnTo>
                  <a:cubicBezTo>
                    <a:pt x="50855" y="123728"/>
                    <a:pt x="52910" y="126663"/>
                    <a:pt x="55324" y="125717"/>
                  </a:cubicBezTo>
                  <a:lnTo>
                    <a:pt x="62011" y="123043"/>
                  </a:lnTo>
                  <a:cubicBezTo>
                    <a:pt x="67099" y="120955"/>
                    <a:pt x="72938" y="121999"/>
                    <a:pt x="77049" y="125685"/>
                  </a:cubicBezTo>
                  <a:cubicBezTo>
                    <a:pt x="81289" y="129371"/>
                    <a:pt x="83051" y="135145"/>
                    <a:pt x="81583" y="140559"/>
                  </a:cubicBezTo>
                  <a:close/>
                  <a:moveTo>
                    <a:pt x="171385" y="99426"/>
                  </a:moveTo>
                  <a:cubicBezTo>
                    <a:pt x="169037" y="105493"/>
                    <a:pt x="169852" y="112343"/>
                    <a:pt x="173571" y="117725"/>
                  </a:cubicBezTo>
                  <a:cubicBezTo>
                    <a:pt x="167340" y="116127"/>
                    <a:pt x="160751" y="117758"/>
                    <a:pt x="155956" y="122031"/>
                  </a:cubicBezTo>
                  <a:cubicBezTo>
                    <a:pt x="151063" y="126305"/>
                    <a:pt x="148617" y="132763"/>
                    <a:pt x="149432" y="139255"/>
                  </a:cubicBezTo>
                  <a:cubicBezTo>
                    <a:pt x="139157" y="130088"/>
                    <a:pt x="122912" y="134101"/>
                    <a:pt x="118117" y="146986"/>
                  </a:cubicBezTo>
                  <a:cubicBezTo>
                    <a:pt x="113322" y="134101"/>
                    <a:pt x="97077" y="130056"/>
                    <a:pt x="86802" y="139255"/>
                  </a:cubicBezTo>
                  <a:cubicBezTo>
                    <a:pt x="87617" y="132763"/>
                    <a:pt x="85171" y="126305"/>
                    <a:pt x="80278" y="122031"/>
                  </a:cubicBezTo>
                  <a:cubicBezTo>
                    <a:pt x="75483" y="117758"/>
                    <a:pt x="68894" y="116127"/>
                    <a:pt x="62663" y="117725"/>
                  </a:cubicBezTo>
                  <a:cubicBezTo>
                    <a:pt x="70492" y="106374"/>
                    <a:pt x="64588" y="90684"/>
                    <a:pt x="51214" y="87324"/>
                  </a:cubicBezTo>
                  <a:cubicBezTo>
                    <a:pt x="56955" y="84355"/>
                    <a:pt x="60836" y="78712"/>
                    <a:pt x="61587" y="72319"/>
                  </a:cubicBezTo>
                  <a:cubicBezTo>
                    <a:pt x="62402" y="65762"/>
                    <a:pt x="59923" y="59238"/>
                    <a:pt x="55095" y="55161"/>
                  </a:cubicBezTo>
                  <a:lnTo>
                    <a:pt x="55193" y="55161"/>
                  </a:lnTo>
                  <a:cubicBezTo>
                    <a:pt x="61587" y="55161"/>
                    <a:pt x="67589" y="51964"/>
                    <a:pt x="71210" y="46679"/>
                  </a:cubicBezTo>
                  <a:cubicBezTo>
                    <a:pt x="74928" y="41330"/>
                    <a:pt x="75776" y="34447"/>
                    <a:pt x="73428" y="28347"/>
                  </a:cubicBezTo>
                  <a:cubicBezTo>
                    <a:pt x="79104" y="31381"/>
                    <a:pt x="85889" y="31381"/>
                    <a:pt x="91564" y="28380"/>
                  </a:cubicBezTo>
                  <a:cubicBezTo>
                    <a:pt x="97338" y="25379"/>
                    <a:pt x="101252" y="19703"/>
                    <a:pt x="102003" y="13244"/>
                  </a:cubicBezTo>
                  <a:cubicBezTo>
                    <a:pt x="109734" y="24596"/>
                    <a:pt x="126500" y="24596"/>
                    <a:pt x="134231" y="13244"/>
                  </a:cubicBezTo>
                  <a:cubicBezTo>
                    <a:pt x="134981" y="19703"/>
                    <a:pt x="138896" y="25379"/>
                    <a:pt x="144670" y="28380"/>
                  </a:cubicBezTo>
                  <a:cubicBezTo>
                    <a:pt x="150345" y="31381"/>
                    <a:pt x="157130" y="31348"/>
                    <a:pt x="162806" y="28314"/>
                  </a:cubicBezTo>
                  <a:cubicBezTo>
                    <a:pt x="160458" y="34447"/>
                    <a:pt x="161306" y="41330"/>
                    <a:pt x="165024" y="46679"/>
                  </a:cubicBezTo>
                  <a:cubicBezTo>
                    <a:pt x="168645" y="51964"/>
                    <a:pt x="174647" y="55161"/>
                    <a:pt x="181041" y="55161"/>
                  </a:cubicBezTo>
                  <a:lnTo>
                    <a:pt x="181139" y="55161"/>
                  </a:lnTo>
                  <a:cubicBezTo>
                    <a:pt x="176311" y="59238"/>
                    <a:pt x="173864" y="65762"/>
                    <a:pt x="174647" y="72319"/>
                  </a:cubicBezTo>
                  <a:cubicBezTo>
                    <a:pt x="175397" y="78745"/>
                    <a:pt x="179279" y="84355"/>
                    <a:pt x="185020" y="87356"/>
                  </a:cubicBezTo>
                  <a:cubicBezTo>
                    <a:pt x="178757" y="88857"/>
                    <a:pt x="173669" y="93391"/>
                    <a:pt x="171385" y="99426"/>
                  </a:cubicBezTo>
                  <a:close/>
                </a:path>
              </a:pathLst>
            </a:custGeom>
            <a:gradFill>
              <a:gsLst>
                <a:gs pos="0">
                  <a:srgbClr val="D1208D"/>
                </a:gs>
                <a:gs pos="100000">
                  <a:srgbClr val="81F5FF"/>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535;p63"/>
            <p:cNvSpPr/>
            <p:nvPr/>
          </p:nvSpPr>
          <p:spPr>
            <a:xfrm>
              <a:off x="2885225" y="1720675"/>
              <a:ext cx="2522350" cy="2523175"/>
            </a:xfrm>
            <a:custGeom>
              <a:avLst/>
              <a:gdLst/>
              <a:ahLst/>
              <a:cxnLst/>
              <a:rect l="l" t="t" r="r" b="b"/>
              <a:pathLst>
                <a:path w="100894" h="100927" extrusionOk="0">
                  <a:moveTo>
                    <a:pt x="52355" y="1"/>
                  </a:moveTo>
                  <a:cubicBezTo>
                    <a:pt x="32718" y="1"/>
                    <a:pt x="15005" y="11842"/>
                    <a:pt x="7503" y="29979"/>
                  </a:cubicBezTo>
                  <a:cubicBezTo>
                    <a:pt x="0" y="48115"/>
                    <a:pt x="4143" y="69025"/>
                    <a:pt x="18039" y="82888"/>
                  </a:cubicBezTo>
                  <a:cubicBezTo>
                    <a:pt x="31902" y="96784"/>
                    <a:pt x="52779" y="100927"/>
                    <a:pt x="70948" y="93424"/>
                  </a:cubicBezTo>
                  <a:cubicBezTo>
                    <a:pt x="89085" y="85922"/>
                    <a:pt x="100893" y="68209"/>
                    <a:pt x="100893" y="48572"/>
                  </a:cubicBezTo>
                  <a:cubicBezTo>
                    <a:pt x="100893" y="21758"/>
                    <a:pt x="79168" y="34"/>
                    <a:pt x="52355" y="1"/>
                  </a:cubicBezTo>
                  <a:close/>
                  <a:moveTo>
                    <a:pt x="52355" y="92217"/>
                  </a:moveTo>
                  <a:cubicBezTo>
                    <a:pt x="34708" y="92217"/>
                    <a:pt x="18789" y="81583"/>
                    <a:pt x="12037" y="65273"/>
                  </a:cubicBezTo>
                  <a:cubicBezTo>
                    <a:pt x="5252" y="48963"/>
                    <a:pt x="9003" y="30174"/>
                    <a:pt x="21497" y="17714"/>
                  </a:cubicBezTo>
                  <a:cubicBezTo>
                    <a:pt x="33957" y="5220"/>
                    <a:pt x="52746" y="1469"/>
                    <a:pt x="69056" y="8221"/>
                  </a:cubicBezTo>
                  <a:cubicBezTo>
                    <a:pt x="85366" y="15006"/>
                    <a:pt x="96000" y="30925"/>
                    <a:pt x="96000" y="48572"/>
                  </a:cubicBezTo>
                  <a:cubicBezTo>
                    <a:pt x="96000" y="72678"/>
                    <a:pt x="76461" y="92185"/>
                    <a:pt x="52355" y="92217"/>
                  </a:cubicBezTo>
                  <a:close/>
                </a:path>
              </a:pathLst>
            </a:custGeom>
            <a:gradFill>
              <a:gsLst>
                <a:gs pos="0">
                  <a:srgbClr val="D1208D"/>
                </a:gs>
                <a:gs pos="100000">
                  <a:srgbClr val="81F5FF"/>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536;p63"/>
            <p:cNvSpPr/>
            <p:nvPr/>
          </p:nvSpPr>
          <p:spPr>
            <a:xfrm>
              <a:off x="5857700" y="850550"/>
              <a:ext cx="219400" cy="198200"/>
            </a:xfrm>
            <a:custGeom>
              <a:avLst/>
              <a:gdLst/>
              <a:ahLst/>
              <a:cxnLst/>
              <a:rect l="l" t="t" r="r" b="b"/>
              <a:pathLst>
                <a:path w="8776" h="7928" extrusionOk="0">
                  <a:moveTo>
                    <a:pt x="3295" y="7927"/>
                  </a:moveTo>
                  <a:cubicBezTo>
                    <a:pt x="3947" y="7927"/>
                    <a:pt x="4567" y="7666"/>
                    <a:pt x="5024" y="7210"/>
                  </a:cubicBezTo>
                  <a:lnTo>
                    <a:pt x="6459" y="5774"/>
                  </a:lnTo>
                  <a:cubicBezTo>
                    <a:pt x="8775" y="3458"/>
                    <a:pt x="5318" y="1"/>
                    <a:pt x="3002" y="2317"/>
                  </a:cubicBezTo>
                  <a:lnTo>
                    <a:pt x="1566" y="3752"/>
                  </a:lnTo>
                  <a:cubicBezTo>
                    <a:pt x="0" y="5285"/>
                    <a:pt x="1110" y="7927"/>
                    <a:pt x="3295" y="7927"/>
                  </a:cubicBezTo>
                  <a:close/>
                </a:path>
              </a:pathLst>
            </a:custGeom>
            <a:gradFill>
              <a:gsLst>
                <a:gs pos="0">
                  <a:srgbClr val="D1208D"/>
                </a:gs>
                <a:gs pos="100000">
                  <a:srgbClr val="81F5FF"/>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537;p63"/>
            <p:cNvSpPr/>
            <p:nvPr/>
          </p:nvSpPr>
          <p:spPr>
            <a:xfrm>
              <a:off x="4137000" y="5018550"/>
              <a:ext cx="122350" cy="146825"/>
            </a:xfrm>
            <a:custGeom>
              <a:avLst/>
              <a:gdLst/>
              <a:ahLst/>
              <a:cxnLst/>
              <a:rect l="l" t="t" r="r" b="b"/>
              <a:pathLst>
                <a:path w="4894" h="5873" extrusionOk="0">
                  <a:moveTo>
                    <a:pt x="2447" y="1"/>
                  </a:moveTo>
                  <a:cubicBezTo>
                    <a:pt x="1077" y="1"/>
                    <a:pt x="1" y="1077"/>
                    <a:pt x="1" y="2447"/>
                  </a:cubicBezTo>
                  <a:lnTo>
                    <a:pt x="1" y="3426"/>
                  </a:lnTo>
                  <a:cubicBezTo>
                    <a:pt x="1" y="4763"/>
                    <a:pt x="1077" y="5872"/>
                    <a:pt x="2447" y="5872"/>
                  </a:cubicBezTo>
                  <a:cubicBezTo>
                    <a:pt x="3784" y="5872"/>
                    <a:pt x="4894" y="4763"/>
                    <a:pt x="4894" y="3426"/>
                  </a:cubicBezTo>
                  <a:lnTo>
                    <a:pt x="4894" y="2447"/>
                  </a:lnTo>
                  <a:cubicBezTo>
                    <a:pt x="4894" y="1077"/>
                    <a:pt x="3784" y="1"/>
                    <a:pt x="2447" y="1"/>
                  </a:cubicBezTo>
                  <a:close/>
                </a:path>
              </a:pathLst>
            </a:custGeom>
            <a:gradFill>
              <a:gsLst>
                <a:gs pos="0">
                  <a:srgbClr val="D1208D"/>
                </a:gs>
                <a:gs pos="100000">
                  <a:srgbClr val="81F5FF"/>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538;p63"/>
            <p:cNvSpPr/>
            <p:nvPr/>
          </p:nvSpPr>
          <p:spPr>
            <a:xfrm>
              <a:off x="5122125" y="4735575"/>
              <a:ext cx="163925" cy="182700"/>
            </a:xfrm>
            <a:custGeom>
              <a:avLst/>
              <a:gdLst/>
              <a:ahLst/>
              <a:cxnLst/>
              <a:rect l="l" t="t" r="r" b="b"/>
              <a:pathLst>
                <a:path w="6557" h="7308" extrusionOk="0">
                  <a:moveTo>
                    <a:pt x="4926" y="1599"/>
                  </a:moveTo>
                  <a:cubicBezTo>
                    <a:pt x="4274" y="425"/>
                    <a:pt x="2773" y="1"/>
                    <a:pt x="1599" y="653"/>
                  </a:cubicBezTo>
                  <a:cubicBezTo>
                    <a:pt x="424" y="1305"/>
                    <a:pt x="0" y="2806"/>
                    <a:pt x="653" y="3980"/>
                  </a:cubicBezTo>
                  <a:lnTo>
                    <a:pt x="1631" y="5709"/>
                  </a:lnTo>
                  <a:cubicBezTo>
                    <a:pt x="2284" y="6883"/>
                    <a:pt x="3784" y="7307"/>
                    <a:pt x="4959" y="6655"/>
                  </a:cubicBezTo>
                  <a:cubicBezTo>
                    <a:pt x="6133" y="5970"/>
                    <a:pt x="6557" y="4502"/>
                    <a:pt x="5905" y="3328"/>
                  </a:cubicBezTo>
                  <a:close/>
                </a:path>
              </a:pathLst>
            </a:custGeom>
            <a:gradFill>
              <a:gsLst>
                <a:gs pos="0">
                  <a:srgbClr val="D1208D"/>
                </a:gs>
                <a:gs pos="100000">
                  <a:srgbClr val="81F5FF"/>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539;p63"/>
            <p:cNvSpPr/>
            <p:nvPr/>
          </p:nvSpPr>
          <p:spPr>
            <a:xfrm>
              <a:off x="4644250" y="552900"/>
              <a:ext cx="174525" cy="297675"/>
            </a:xfrm>
            <a:custGeom>
              <a:avLst/>
              <a:gdLst/>
              <a:ahLst/>
              <a:cxnLst/>
              <a:rect l="l" t="t" r="r" b="b"/>
              <a:pathLst>
                <a:path w="6981" h="11907" extrusionOk="0">
                  <a:moveTo>
                    <a:pt x="2120" y="11580"/>
                  </a:moveTo>
                  <a:cubicBezTo>
                    <a:pt x="3425" y="11907"/>
                    <a:pt x="4730" y="11091"/>
                    <a:pt x="5056" y="9786"/>
                  </a:cubicBezTo>
                  <a:lnTo>
                    <a:pt x="6655" y="3262"/>
                  </a:lnTo>
                  <a:cubicBezTo>
                    <a:pt x="6981" y="1957"/>
                    <a:pt x="6165" y="653"/>
                    <a:pt x="4860" y="326"/>
                  </a:cubicBezTo>
                  <a:cubicBezTo>
                    <a:pt x="3556" y="0"/>
                    <a:pt x="2218" y="783"/>
                    <a:pt x="1892" y="2121"/>
                  </a:cubicBezTo>
                  <a:lnTo>
                    <a:pt x="326" y="8645"/>
                  </a:lnTo>
                  <a:cubicBezTo>
                    <a:pt x="0" y="9949"/>
                    <a:pt x="783" y="11254"/>
                    <a:pt x="2120" y="11580"/>
                  </a:cubicBezTo>
                  <a:close/>
                </a:path>
              </a:pathLst>
            </a:custGeom>
            <a:gradFill>
              <a:gsLst>
                <a:gs pos="0">
                  <a:srgbClr val="D1208D"/>
                </a:gs>
                <a:gs pos="100000">
                  <a:srgbClr val="81F5FF"/>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540;p63"/>
            <p:cNvSpPr/>
            <p:nvPr/>
          </p:nvSpPr>
          <p:spPr>
            <a:xfrm>
              <a:off x="3037700" y="4768200"/>
              <a:ext cx="191675" cy="222650"/>
            </a:xfrm>
            <a:custGeom>
              <a:avLst/>
              <a:gdLst/>
              <a:ahLst/>
              <a:cxnLst/>
              <a:rect l="l" t="t" r="r" b="b"/>
              <a:pathLst>
                <a:path w="7667" h="8906" extrusionOk="0">
                  <a:moveTo>
                    <a:pt x="6199" y="718"/>
                  </a:moveTo>
                  <a:cubicBezTo>
                    <a:pt x="5057" y="0"/>
                    <a:pt x="3557" y="327"/>
                    <a:pt x="2839" y="1468"/>
                  </a:cubicBezTo>
                  <a:lnTo>
                    <a:pt x="719" y="4795"/>
                  </a:lnTo>
                  <a:cubicBezTo>
                    <a:pt x="1" y="5937"/>
                    <a:pt x="327" y="7470"/>
                    <a:pt x="1469" y="8188"/>
                  </a:cubicBezTo>
                  <a:cubicBezTo>
                    <a:pt x="2611" y="8906"/>
                    <a:pt x="4111" y="8579"/>
                    <a:pt x="4829" y="7438"/>
                  </a:cubicBezTo>
                  <a:lnTo>
                    <a:pt x="6949" y="4078"/>
                  </a:lnTo>
                  <a:cubicBezTo>
                    <a:pt x="7667" y="2936"/>
                    <a:pt x="7340" y="1436"/>
                    <a:pt x="6199" y="718"/>
                  </a:cubicBezTo>
                  <a:close/>
                </a:path>
              </a:pathLst>
            </a:custGeom>
            <a:gradFill>
              <a:gsLst>
                <a:gs pos="0">
                  <a:srgbClr val="D1208D"/>
                </a:gs>
                <a:gs pos="100000">
                  <a:srgbClr val="81F5FF"/>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541;p63"/>
            <p:cNvSpPr/>
            <p:nvPr/>
          </p:nvSpPr>
          <p:spPr>
            <a:xfrm>
              <a:off x="5870750" y="4029350"/>
              <a:ext cx="217750" cy="185975"/>
            </a:xfrm>
            <a:custGeom>
              <a:avLst/>
              <a:gdLst/>
              <a:ahLst/>
              <a:cxnLst/>
              <a:rect l="l" t="t" r="r" b="b"/>
              <a:pathLst>
                <a:path w="8710" h="7439" extrusionOk="0">
                  <a:moveTo>
                    <a:pt x="7177" y="2512"/>
                  </a:moveTo>
                  <a:lnTo>
                    <a:pt x="4045" y="718"/>
                  </a:lnTo>
                  <a:cubicBezTo>
                    <a:pt x="2904" y="1"/>
                    <a:pt x="1370" y="392"/>
                    <a:pt x="685" y="1567"/>
                  </a:cubicBezTo>
                  <a:cubicBezTo>
                    <a:pt x="0" y="2741"/>
                    <a:pt x="424" y="4241"/>
                    <a:pt x="1599" y="4926"/>
                  </a:cubicBezTo>
                  <a:lnTo>
                    <a:pt x="4698" y="6753"/>
                  </a:lnTo>
                  <a:cubicBezTo>
                    <a:pt x="5872" y="7438"/>
                    <a:pt x="7372" y="7014"/>
                    <a:pt x="8058" y="5872"/>
                  </a:cubicBezTo>
                  <a:cubicBezTo>
                    <a:pt x="8710" y="4698"/>
                    <a:pt x="8318" y="3197"/>
                    <a:pt x="7177" y="2512"/>
                  </a:cubicBezTo>
                  <a:close/>
                </a:path>
              </a:pathLst>
            </a:custGeom>
            <a:gradFill>
              <a:gsLst>
                <a:gs pos="0">
                  <a:srgbClr val="D1208D"/>
                </a:gs>
                <a:gs pos="100000">
                  <a:srgbClr val="81F5FF"/>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542;p63"/>
            <p:cNvSpPr/>
            <p:nvPr/>
          </p:nvSpPr>
          <p:spPr>
            <a:xfrm>
              <a:off x="6201025" y="3082575"/>
              <a:ext cx="157425" cy="122350"/>
            </a:xfrm>
            <a:custGeom>
              <a:avLst/>
              <a:gdLst/>
              <a:ahLst/>
              <a:cxnLst/>
              <a:rect l="l" t="t" r="r" b="b"/>
              <a:pathLst>
                <a:path w="6297" h="4894" extrusionOk="0">
                  <a:moveTo>
                    <a:pt x="3882" y="0"/>
                  </a:moveTo>
                  <a:lnTo>
                    <a:pt x="2447" y="0"/>
                  </a:lnTo>
                  <a:cubicBezTo>
                    <a:pt x="1110" y="0"/>
                    <a:pt x="0" y="1077"/>
                    <a:pt x="0" y="2447"/>
                  </a:cubicBezTo>
                  <a:cubicBezTo>
                    <a:pt x="0" y="3784"/>
                    <a:pt x="1110" y="4893"/>
                    <a:pt x="2447" y="4893"/>
                  </a:cubicBezTo>
                  <a:lnTo>
                    <a:pt x="3882" y="4893"/>
                  </a:lnTo>
                  <a:cubicBezTo>
                    <a:pt x="5220" y="4893"/>
                    <a:pt x="6296" y="3784"/>
                    <a:pt x="6296" y="2447"/>
                  </a:cubicBezTo>
                  <a:cubicBezTo>
                    <a:pt x="6296" y="1077"/>
                    <a:pt x="5220" y="0"/>
                    <a:pt x="3882" y="0"/>
                  </a:cubicBezTo>
                  <a:close/>
                </a:path>
              </a:pathLst>
            </a:custGeom>
            <a:gradFill>
              <a:gsLst>
                <a:gs pos="0">
                  <a:srgbClr val="D1208D"/>
                </a:gs>
                <a:gs pos="100000">
                  <a:srgbClr val="81F5FF"/>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543;p63"/>
            <p:cNvSpPr/>
            <p:nvPr/>
          </p:nvSpPr>
          <p:spPr>
            <a:xfrm>
              <a:off x="2479925" y="989175"/>
              <a:ext cx="259350" cy="266700"/>
            </a:xfrm>
            <a:custGeom>
              <a:avLst/>
              <a:gdLst/>
              <a:ahLst/>
              <a:cxnLst/>
              <a:rect l="l" t="t" r="r" b="b"/>
              <a:pathLst>
                <a:path w="10374" h="10668" extrusionOk="0">
                  <a:moveTo>
                    <a:pt x="4567" y="8254"/>
                  </a:moveTo>
                  <a:cubicBezTo>
                    <a:pt x="6785" y="10668"/>
                    <a:pt x="10373" y="7373"/>
                    <a:pt x="8155" y="4959"/>
                  </a:cubicBezTo>
                  <a:lnTo>
                    <a:pt x="5806" y="2415"/>
                  </a:lnTo>
                  <a:cubicBezTo>
                    <a:pt x="3621" y="1"/>
                    <a:pt x="0" y="3328"/>
                    <a:pt x="2218" y="5709"/>
                  </a:cubicBezTo>
                  <a:close/>
                </a:path>
              </a:pathLst>
            </a:custGeom>
            <a:gradFill>
              <a:gsLst>
                <a:gs pos="0">
                  <a:srgbClr val="D1208D"/>
                </a:gs>
                <a:gs pos="100000">
                  <a:srgbClr val="81F5FF"/>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544;p63"/>
            <p:cNvSpPr/>
            <p:nvPr/>
          </p:nvSpPr>
          <p:spPr>
            <a:xfrm>
              <a:off x="6083600" y="2055050"/>
              <a:ext cx="207150" cy="166375"/>
            </a:xfrm>
            <a:custGeom>
              <a:avLst/>
              <a:gdLst/>
              <a:ahLst/>
              <a:cxnLst/>
              <a:rect l="l" t="t" r="r" b="b"/>
              <a:pathLst>
                <a:path w="8286" h="6655" extrusionOk="0">
                  <a:moveTo>
                    <a:pt x="7764" y="1859"/>
                  </a:moveTo>
                  <a:cubicBezTo>
                    <a:pt x="7274" y="620"/>
                    <a:pt x="5839" y="0"/>
                    <a:pt x="4600" y="522"/>
                  </a:cubicBezTo>
                  <a:lnTo>
                    <a:pt x="1892" y="1631"/>
                  </a:lnTo>
                  <a:cubicBezTo>
                    <a:pt x="620" y="2120"/>
                    <a:pt x="0" y="3556"/>
                    <a:pt x="522" y="4795"/>
                  </a:cubicBezTo>
                  <a:cubicBezTo>
                    <a:pt x="1044" y="6067"/>
                    <a:pt x="2479" y="6655"/>
                    <a:pt x="3719" y="6165"/>
                  </a:cubicBezTo>
                  <a:lnTo>
                    <a:pt x="6426" y="5056"/>
                  </a:lnTo>
                  <a:cubicBezTo>
                    <a:pt x="7666" y="4534"/>
                    <a:pt x="8286" y="3132"/>
                    <a:pt x="7764" y="1859"/>
                  </a:cubicBezTo>
                  <a:close/>
                </a:path>
              </a:pathLst>
            </a:custGeom>
            <a:gradFill>
              <a:gsLst>
                <a:gs pos="0">
                  <a:srgbClr val="D1208D"/>
                </a:gs>
                <a:gs pos="100000">
                  <a:srgbClr val="81F5FF"/>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545;p63"/>
            <p:cNvSpPr/>
            <p:nvPr/>
          </p:nvSpPr>
          <p:spPr>
            <a:xfrm>
              <a:off x="3569425" y="522725"/>
              <a:ext cx="181875" cy="345800"/>
            </a:xfrm>
            <a:custGeom>
              <a:avLst/>
              <a:gdLst/>
              <a:ahLst/>
              <a:cxnLst/>
              <a:rect l="l" t="t" r="r" b="b"/>
              <a:pathLst>
                <a:path w="7275" h="13832" extrusionOk="0">
                  <a:moveTo>
                    <a:pt x="2251" y="11743"/>
                  </a:moveTo>
                  <a:cubicBezTo>
                    <a:pt x="2544" y="13048"/>
                    <a:pt x="3849" y="13831"/>
                    <a:pt x="5154" y="13538"/>
                  </a:cubicBezTo>
                  <a:cubicBezTo>
                    <a:pt x="6459" y="13244"/>
                    <a:pt x="7274" y="11972"/>
                    <a:pt x="7013" y="10667"/>
                  </a:cubicBezTo>
                  <a:lnTo>
                    <a:pt x="5089" y="2186"/>
                  </a:lnTo>
                  <a:cubicBezTo>
                    <a:pt x="4795" y="848"/>
                    <a:pt x="3490" y="0"/>
                    <a:pt x="2153" y="327"/>
                  </a:cubicBezTo>
                  <a:cubicBezTo>
                    <a:pt x="816" y="620"/>
                    <a:pt x="0" y="1958"/>
                    <a:pt x="326" y="3295"/>
                  </a:cubicBezTo>
                  <a:close/>
                </a:path>
              </a:pathLst>
            </a:custGeom>
            <a:gradFill>
              <a:gsLst>
                <a:gs pos="0">
                  <a:srgbClr val="D1208D"/>
                </a:gs>
                <a:gs pos="100000">
                  <a:srgbClr val="81F5FF"/>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 name="Google Shape;1530;p63"/>
          <p:cNvGrpSpPr/>
          <p:nvPr/>
        </p:nvGrpSpPr>
        <p:grpSpPr>
          <a:xfrm>
            <a:off x="5934409" y="1369450"/>
            <a:ext cx="359233" cy="326378"/>
            <a:chOff x="1241175" y="522725"/>
            <a:chExt cx="5117275" cy="4642650"/>
          </a:xfrm>
        </p:grpSpPr>
        <p:sp>
          <p:nvSpPr>
            <p:cNvPr id="114" name="Google Shape;1531;p63"/>
            <p:cNvSpPr/>
            <p:nvPr/>
          </p:nvSpPr>
          <p:spPr>
            <a:xfrm>
              <a:off x="1872375" y="3798575"/>
              <a:ext cx="389825" cy="390650"/>
            </a:xfrm>
            <a:custGeom>
              <a:avLst/>
              <a:gdLst/>
              <a:ahLst/>
              <a:cxnLst/>
              <a:rect l="l" t="t" r="r" b="b"/>
              <a:pathLst>
                <a:path w="15593" h="15626" extrusionOk="0">
                  <a:moveTo>
                    <a:pt x="8938" y="0"/>
                  </a:moveTo>
                  <a:cubicBezTo>
                    <a:pt x="2969" y="0"/>
                    <a:pt x="0" y="7209"/>
                    <a:pt x="4208" y="11417"/>
                  </a:cubicBezTo>
                  <a:cubicBezTo>
                    <a:pt x="8416" y="15625"/>
                    <a:pt x="15593" y="12624"/>
                    <a:pt x="15593" y="6687"/>
                  </a:cubicBezTo>
                  <a:cubicBezTo>
                    <a:pt x="15593" y="3001"/>
                    <a:pt x="12624" y="0"/>
                    <a:pt x="8938" y="0"/>
                  </a:cubicBezTo>
                  <a:close/>
                  <a:moveTo>
                    <a:pt x="8938" y="8481"/>
                  </a:moveTo>
                  <a:cubicBezTo>
                    <a:pt x="7340" y="8481"/>
                    <a:pt x="6557" y="6557"/>
                    <a:pt x="7666" y="5415"/>
                  </a:cubicBezTo>
                  <a:cubicBezTo>
                    <a:pt x="8775" y="4306"/>
                    <a:pt x="10700" y="5089"/>
                    <a:pt x="10700" y="6687"/>
                  </a:cubicBezTo>
                  <a:cubicBezTo>
                    <a:pt x="10700" y="7666"/>
                    <a:pt x="9917" y="8481"/>
                    <a:pt x="8938" y="8481"/>
                  </a:cubicBezTo>
                  <a:close/>
                </a:path>
              </a:pathLst>
            </a:custGeom>
            <a:gradFill>
              <a:gsLst>
                <a:gs pos="0">
                  <a:srgbClr val="D1208D"/>
                </a:gs>
                <a:gs pos="100000">
                  <a:srgbClr val="81F5FF"/>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532;p63"/>
            <p:cNvSpPr/>
            <p:nvPr/>
          </p:nvSpPr>
          <p:spPr>
            <a:xfrm>
              <a:off x="2414675" y="1564925"/>
              <a:ext cx="389825" cy="389825"/>
            </a:xfrm>
            <a:custGeom>
              <a:avLst/>
              <a:gdLst/>
              <a:ahLst/>
              <a:cxnLst/>
              <a:rect l="l" t="t" r="r" b="b"/>
              <a:pathLst>
                <a:path w="15593" h="15593" extrusionOk="0">
                  <a:moveTo>
                    <a:pt x="6687" y="15593"/>
                  </a:moveTo>
                  <a:cubicBezTo>
                    <a:pt x="12624" y="15593"/>
                    <a:pt x="15593" y="8416"/>
                    <a:pt x="11417" y="4208"/>
                  </a:cubicBezTo>
                  <a:cubicBezTo>
                    <a:pt x="7209" y="1"/>
                    <a:pt x="0" y="3002"/>
                    <a:pt x="0" y="8938"/>
                  </a:cubicBezTo>
                  <a:cubicBezTo>
                    <a:pt x="0" y="12624"/>
                    <a:pt x="3001" y="15593"/>
                    <a:pt x="6687" y="15593"/>
                  </a:cubicBezTo>
                  <a:close/>
                  <a:moveTo>
                    <a:pt x="6687" y="7144"/>
                  </a:moveTo>
                  <a:cubicBezTo>
                    <a:pt x="8286" y="7144"/>
                    <a:pt x="9069" y="9069"/>
                    <a:pt x="7960" y="10178"/>
                  </a:cubicBezTo>
                  <a:cubicBezTo>
                    <a:pt x="6818" y="11320"/>
                    <a:pt x="4893" y="10537"/>
                    <a:pt x="4893" y="8938"/>
                  </a:cubicBezTo>
                  <a:cubicBezTo>
                    <a:pt x="4893" y="7960"/>
                    <a:pt x="5709" y="7144"/>
                    <a:pt x="6687" y="7144"/>
                  </a:cubicBezTo>
                  <a:close/>
                </a:path>
              </a:pathLst>
            </a:custGeom>
            <a:gradFill>
              <a:gsLst>
                <a:gs pos="0">
                  <a:srgbClr val="D1208D"/>
                </a:gs>
                <a:gs pos="100000">
                  <a:srgbClr val="81F5FF"/>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533;p63"/>
            <p:cNvSpPr/>
            <p:nvPr/>
          </p:nvSpPr>
          <p:spPr>
            <a:xfrm>
              <a:off x="2139850" y="2027300"/>
              <a:ext cx="192475" cy="192500"/>
            </a:xfrm>
            <a:custGeom>
              <a:avLst/>
              <a:gdLst/>
              <a:ahLst/>
              <a:cxnLst/>
              <a:rect l="l" t="t" r="r" b="b"/>
              <a:pathLst>
                <a:path w="7699" h="7700" extrusionOk="0">
                  <a:moveTo>
                    <a:pt x="3295" y="7699"/>
                  </a:moveTo>
                  <a:cubicBezTo>
                    <a:pt x="6231" y="7699"/>
                    <a:pt x="7699" y="4144"/>
                    <a:pt x="5644" y="2056"/>
                  </a:cubicBezTo>
                  <a:cubicBezTo>
                    <a:pt x="3556" y="1"/>
                    <a:pt x="1" y="1469"/>
                    <a:pt x="1" y="4405"/>
                  </a:cubicBezTo>
                  <a:cubicBezTo>
                    <a:pt x="1" y="6199"/>
                    <a:pt x="1468" y="7667"/>
                    <a:pt x="3295" y="7699"/>
                  </a:cubicBezTo>
                  <a:close/>
                </a:path>
              </a:pathLst>
            </a:custGeom>
            <a:gradFill>
              <a:gsLst>
                <a:gs pos="0">
                  <a:srgbClr val="D1208D"/>
                </a:gs>
                <a:gs pos="100000">
                  <a:srgbClr val="81F5FF"/>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534;p63"/>
            <p:cNvSpPr/>
            <p:nvPr/>
          </p:nvSpPr>
          <p:spPr>
            <a:xfrm>
              <a:off x="1241175" y="928025"/>
              <a:ext cx="4955800" cy="4004925"/>
            </a:xfrm>
            <a:custGeom>
              <a:avLst/>
              <a:gdLst/>
              <a:ahLst/>
              <a:cxnLst/>
              <a:rect l="l" t="t" r="r" b="b"/>
              <a:pathLst>
                <a:path w="198232" h="160197" extrusionOk="0">
                  <a:moveTo>
                    <a:pt x="195817" y="86247"/>
                  </a:moveTo>
                  <a:lnTo>
                    <a:pt x="189065" y="83768"/>
                  </a:lnTo>
                  <a:cubicBezTo>
                    <a:pt x="177746" y="79560"/>
                    <a:pt x="175919" y="64327"/>
                    <a:pt x="185901" y="57542"/>
                  </a:cubicBezTo>
                  <a:lnTo>
                    <a:pt x="191870" y="53530"/>
                  </a:lnTo>
                  <a:cubicBezTo>
                    <a:pt x="193991" y="52062"/>
                    <a:pt x="192719" y="48734"/>
                    <a:pt x="190174" y="49061"/>
                  </a:cubicBezTo>
                  <a:lnTo>
                    <a:pt x="183063" y="50039"/>
                  </a:lnTo>
                  <a:cubicBezTo>
                    <a:pt x="177583" y="50822"/>
                    <a:pt x="172135" y="48408"/>
                    <a:pt x="169069" y="43842"/>
                  </a:cubicBezTo>
                  <a:cubicBezTo>
                    <a:pt x="165807" y="39242"/>
                    <a:pt x="165481" y="33207"/>
                    <a:pt x="168188" y="28282"/>
                  </a:cubicBezTo>
                  <a:lnTo>
                    <a:pt x="171320" y="22475"/>
                  </a:lnTo>
                  <a:cubicBezTo>
                    <a:pt x="171320" y="22475"/>
                    <a:pt x="171320" y="22443"/>
                    <a:pt x="171320" y="22443"/>
                  </a:cubicBezTo>
                  <a:lnTo>
                    <a:pt x="179801" y="13994"/>
                  </a:lnTo>
                  <a:cubicBezTo>
                    <a:pt x="182117" y="11678"/>
                    <a:pt x="178659" y="8221"/>
                    <a:pt x="176343" y="10504"/>
                  </a:cubicBezTo>
                  <a:lnTo>
                    <a:pt x="168156" y="18724"/>
                  </a:lnTo>
                  <a:cubicBezTo>
                    <a:pt x="168123" y="18724"/>
                    <a:pt x="168058" y="18757"/>
                    <a:pt x="168025" y="18789"/>
                  </a:cubicBezTo>
                  <a:lnTo>
                    <a:pt x="162154" y="22965"/>
                  </a:lnTo>
                  <a:cubicBezTo>
                    <a:pt x="157717" y="26227"/>
                    <a:pt x="151781" y="26651"/>
                    <a:pt x="146920" y="24041"/>
                  </a:cubicBezTo>
                  <a:cubicBezTo>
                    <a:pt x="141929" y="21497"/>
                    <a:pt x="138863" y="16310"/>
                    <a:pt x="138994" y="10700"/>
                  </a:cubicBezTo>
                  <a:lnTo>
                    <a:pt x="139092" y="3458"/>
                  </a:lnTo>
                  <a:cubicBezTo>
                    <a:pt x="139124" y="881"/>
                    <a:pt x="135634" y="0"/>
                    <a:pt x="134460" y="2316"/>
                  </a:cubicBezTo>
                  <a:lnTo>
                    <a:pt x="131198" y="8775"/>
                  </a:lnTo>
                  <a:cubicBezTo>
                    <a:pt x="128718" y="13733"/>
                    <a:pt x="123662" y="16865"/>
                    <a:pt x="118117" y="16865"/>
                  </a:cubicBezTo>
                  <a:cubicBezTo>
                    <a:pt x="112572" y="16865"/>
                    <a:pt x="107516" y="13733"/>
                    <a:pt x="105036" y="8775"/>
                  </a:cubicBezTo>
                  <a:lnTo>
                    <a:pt x="101774" y="2316"/>
                  </a:lnTo>
                  <a:cubicBezTo>
                    <a:pt x="100600" y="0"/>
                    <a:pt x="97110" y="881"/>
                    <a:pt x="97142" y="3458"/>
                  </a:cubicBezTo>
                  <a:lnTo>
                    <a:pt x="97240" y="10700"/>
                  </a:lnTo>
                  <a:cubicBezTo>
                    <a:pt x="97403" y="16310"/>
                    <a:pt x="94304" y="21497"/>
                    <a:pt x="89314" y="24041"/>
                  </a:cubicBezTo>
                  <a:cubicBezTo>
                    <a:pt x="84453" y="26651"/>
                    <a:pt x="78516" y="26227"/>
                    <a:pt x="74080" y="22965"/>
                  </a:cubicBezTo>
                  <a:lnTo>
                    <a:pt x="68209" y="18789"/>
                  </a:lnTo>
                  <a:cubicBezTo>
                    <a:pt x="68176" y="18757"/>
                    <a:pt x="68176" y="18757"/>
                    <a:pt x="68143" y="18757"/>
                  </a:cubicBezTo>
                  <a:lnTo>
                    <a:pt x="62859" y="13016"/>
                  </a:lnTo>
                  <a:cubicBezTo>
                    <a:pt x="61326" y="11319"/>
                    <a:pt x="58488" y="12494"/>
                    <a:pt x="58651" y="14810"/>
                  </a:cubicBezTo>
                  <a:cubicBezTo>
                    <a:pt x="44527" y="16669"/>
                    <a:pt x="31381" y="22965"/>
                    <a:pt x="21073" y="32783"/>
                  </a:cubicBezTo>
                  <a:cubicBezTo>
                    <a:pt x="21040" y="32816"/>
                    <a:pt x="21008" y="32816"/>
                    <a:pt x="20975" y="32849"/>
                  </a:cubicBezTo>
                  <a:cubicBezTo>
                    <a:pt x="20029" y="33762"/>
                    <a:pt x="19116" y="34675"/>
                    <a:pt x="18235" y="35621"/>
                  </a:cubicBezTo>
                  <a:cubicBezTo>
                    <a:pt x="13994" y="40155"/>
                    <a:pt x="10406" y="45244"/>
                    <a:pt x="7568" y="50724"/>
                  </a:cubicBezTo>
                  <a:cubicBezTo>
                    <a:pt x="7536" y="50757"/>
                    <a:pt x="7536" y="50790"/>
                    <a:pt x="7503" y="50822"/>
                  </a:cubicBezTo>
                  <a:cubicBezTo>
                    <a:pt x="2577" y="60380"/>
                    <a:pt x="0" y="71014"/>
                    <a:pt x="33" y="81778"/>
                  </a:cubicBezTo>
                  <a:cubicBezTo>
                    <a:pt x="33" y="82529"/>
                    <a:pt x="33" y="83279"/>
                    <a:pt x="66" y="83997"/>
                  </a:cubicBezTo>
                  <a:cubicBezTo>
                    <a:pt x="0" y="84355"/>
                    <a:pt x="0" y="84747"/>
                    <a:pt x="98" y="85073"/>
                  </a:cubicBezTo>
                  <a:cubicBezTo>
                    <a:pt x="1827" y="120792"/>
                    <a:pt x="31446" y="149334"/>
                    <a:pt x="67589" y="149334"/>
                  </a:cubicBezTo>
                  <a:cubicBezTo>
                    <a:pt x="71634" y="149334"/>
                    <a:pt x="75711" y="148975"/>
                    <a:pt x="79691" y="148225"/>
                  </a:cubicBezTo>
                  <a:cubicBezTo>
                    <a:pt x="79756" y="150476"/>
                    <a:pt x="82561" y="151487"/>
                    <a:pt x="83997" y="149758"/>
                  </a:cubicBezTo>
                  <a:lnTo>
                    <a:pt x="88694" y="144311"/>
                  </a:lnTo>
                  <a:cubicBezTo>
                    <a:pt x="96523" y="135145"/>
                    <a:pt x="111463" y="138863"/>
                    <a:pt x="114105" y="150606"/>
                  </a:cubicBezTo>
                  <a:lnTo>
                    <a:pt x="115736" y="157652"/>
                  </a:lnTo>
                  <a:cubicBezTo>
                    <a:pt x="116323" y="160197"/>
                    <a:pt x="119911" y="160197"/>
                    <a:pt x="120498" y="157652"/>
                  </a:cubicBezTo>
                  <a:lnTo>
                    <a:pt x="122129" y="150606"/>
                  </a:lnTo>
                  <a:cubicBezTo>
                    <a:pt x="124771" y="138863"/>
                    <a:pt x="139711" y="135145"/>
                    <a:pt x="147540" y="144311"/>
                  </a:cubicBezTo>
                  <a:lnTo>
                    <a:pt x="152237" y="149758"/>
                  </a:lnTo>
                  <a:cubicBezTo>
                    <a:pt x="153934" y="151748"/>
                    <a:pt x="157098" y="150084"/>
                    <a:pt x="156445" y="147573"/>
                  </a:cubicBezTo>
                  <a:lnTo>
                    <a:pt x="154651" y="140559"/>
                  </a:lnTo>
                  <a:cubicBezTo>
                    <a:pt x="153183" y="135145"/>
                    <a:pt x="154945" y="129371"/>
                    <a:pt x="159185" y="125685"/>
                  </a:cubicBezTo>
                  <a:cubicBezTo>
                    <a:pt x="163295" y="121999"/>
                    <a:pt x="169134" y="120955"/>
                    <a:pt x="174223" y="123043"/>
                  </a:cubicBezTo>
                  <a:lnTo>
                    <a:pt x="180910" y="125717"/>
                  </a:lnTo>
                  <a:cubicBezTo>
                    <a:pt x="183324" y="126663"/>
                    <a:pt x="185379" y="123728"/>
                    <a:pt x="183650" y="121803"/>
                  </a:cubicBezTo>
                  <a:lnTo>
                    <a:pt x="178790" y="116453"/>
                  </a:lnTo>
                  <a:cubicBezTo>
                    <a:pt x="175006" y="112311"/>
                    <a:pt x="173897" y="106374"/>
                    <a:pt x="175952" y="101155"/>
                  </a:cubicBezTo>
                  <a:cubicBezTo>
                    <a:pt x="177877" y="95968"/>
                    <a:pt x="182574" y="92315"/>
                    <a:pt x="188087" y="91760"/>
                  </a:cubicBezTo>
                  <a:lnTo>
                    <a:pt x="195230" y="90977"/>
                  </a:lnTo>
                  <a:cubicBezTo>
                    <a:pt x="197807" y="90684"/>
                    <a:pt x="198231" y="87128"/>
                    <a:pt x="195785" y="86247"/>
                  </a:cubicBezTo>
                  <a:close/>
                  <a:moveTo>
                    <a:pt x="21791" y="38949"/>
                  </a:moveTo>
                  <a:cubicBezTo>
                    <a:pt x="22280" y="38459"/>
                    <a:pt x="22736" y="37970"/>
                    <a:pt x="23226" y="37513"/>
                  </a:cubicBezTo>
                  <a:cubicBezTo>
                    <a:pt x="28021" y="40090"/>
                    <a:pt x="29391" y="46321"/>
                    <a:pt x="26129" y="50692"/>
                  </a:cubicBezTo>
                  <a:cubicBezTo>
                    <a:pt x="22834" y="55030"/>
                    <a:pt x="16473" y="55454"/>
                    <a:pt x="12657" y="51572"/>
                  </a:cubicBezTo>
                  <a:cubicBezTo>
                    <a:pt x="15169" y="47006"/>
                    <a:pt x="18235" y="42765"/>
                    <a:pt x="21791" y="38949"/>
                  </a:cubicBezTo>
                  <a:close/>
                  <a:moveTo>
                    <a:pt x="5057" y="85725"/>
                  </a:moveTo>
                  <a:cubicBezTo>
                    <a:pt x="12005" y="81876"/>
                    <a:pt x="20747" y="85660"/>
                    <a:pt x="22736" y="93358"/>
                  </a:cubicBezTo>
                  <a:cubicBezTo>
                    <a:pt x="24726" y="101057"/>
                    <a:pt x="18920" y="108592"/>
                    <a:pt x="10961" y="108625"/>
                  </a:cubicBezTo>
                  <a:cubicBezTo>
                    <a:pt x="7536" y="101448"/>
                    <a:pt x="5546" y="93685"/>
                    <a:pt x="5057" y="85725"/>
                  </a:cubicBezTo>
                  <a:close/>
                  <a:moveTo>
                    <a:pt x="81583" y="140559"/>
                  </a:moveTo>
                  <a:lnTo>
                    <a:pt x="80963" y="143006"/>
                  </a:lnTo>
                  <a:cubicBezTo>
                    <a:pt x="54410" y="148780"/>
                    <a:pt x="27140" y="136808"/>
                    <a:pt x="13472" y="113322"/>
                  </a:cubicBezTo>
                  <a:cubicBezTo>
                    <a:pt x="23487" y="111821"/>
                    <a:pt x="30011" y="101937"/>
                    <a:pt x="27466" y="92119"/>
                  </a:cubicBezTo>
                  <a:cubicBezTo>
                    <a:pt x="24922" y="82300"/>
                    <a:pt x="14418" y="76853"/>
                    <a:pt x="4926" y="80408"/>
                  </a:cubicBezTo>
                  <a:cubicBezTo>
                    <a:pt x="5089" y="72025"/>
                    <a:pt x="6948" y="63772"/>
                    <a:pt x="10374" y="56107"/>
                  </a:cubicBezTo>
                  <a:cubicBezTo>
                    <a:pt x="16473" y="60967"/>
                    <a:pt x="25346" y="59858"/>
                    <a:pt x="30043" y="53627"/>
                  </a:cubicBezTo>
                  <a:cubicBezTo>
                    <a:pt x="34708" y="47397"/>
                    <a:pt x="33305" y="38557"/>
                    <a:pt x="26944" y="34056"/>
                  </a:cubicBezTo>
                  <a:cubicBezTo>
                    <a:pt x="36828" y="25607"/>
                    <a:pt x="49093" y="20453"/>
                    <a:pt x="62043" y="19344"/>
                  </a:cubicBezTo>
                  <a:lnTo>
                    <a:pt x="64849" y="22378"/>
                  </a:lnTo>
                  <a:cubicBezTo>
                    <a:pt x="64849" y="22410"/>
                    <a:pt x="64881" y="22443"/>
                    <a:pt x="64914" y="22475"/>
                  </a:cubicBezTo>
                  <a:lnTo>
                    <a:pt x="68045" y="28282"/>
                  </a:lnTo>
                  <a:cubicBezTo>
                    <a:pt x="70786" y="33207"/>
                    <a:pt x="70427" y="39275"/>
                    <a:pt x="67165" y="43842"/>
                  </a:cubicBezTo>
                  <a:cubicBezTo>
                    <a:pt x="64098" y="48408"/>
                    <a:pt x="58651" y="50822"/>
                    <a:pt x="53203" y="50039"/>
                  </a:cubicBezTo>
                  <a:lnTo>
                    <a:pt x="46060" y="49061"/>
                  </a:lnTo>
                  <a:cubicBezTo>
                    <a:pt x="43515" y="48734"/>
                    <a:pt x="42243" y="52062"/>
                    <a:pt x="44363" y="53530"/>
                  </a:cubicBezTo>
                  <a:lnTo>
                    <a:pt x="50333" y="57542"/>
                  </a:lnTo>
                  <a:cubicBezTo>
                    <a:pt x="60315" y="64327"/>
                    <a:pt x="58488" y="79560"/>
                    <a:pt x="47169" y="83768"/>
                  </a:cubicBezTo>
                  <a:lnTo>
                    <a:pt x="40449" y="86247"/>
                  </a:lnTo>
                  <a:cubicBezTo>
                    <a:pt x="38003" y="87128"/>
                    <a:pt x="38427" y="90684"/>
                    <a:pt x="41004" y="90977"/>
                  </a:cubicBezTo>
                  <a:lnTo>
                    <a:pt x="48147" y="91760"/>
                  </a:lnTo>
                  <a:cubicBezTo>
                    <a:pt x="53660" y="92315"/>
                    <a:pt x="58390" y="95968"/>
                    <a:pt x="60282" y="101155"/>
                  </a:cubicBezTo>
                  <a:cubicBezTo>
                    <a:pt x="62337" y="106374"/>
                    <a:pt x="61228" y="112311"/>
                    <a:pt x="57444" y="116453"/>
                  </a:cubicBezTo>
                  <a:lnTo>
                    <a:pt x="52584" y="121803"/>
                  </a:lnTo>
                  <a:cubicBezTo>
                    <a:pt x="50855" y="123728"/>
                    <a:pt x="52910" y="126663"/>
                    <a:pt x="55324" y="125717"/>
                  </a:cubicBezTo>
                  <a:lnTo>
                    <a:pt x="62011" y="123043"/>
                  </a:lnTo>
                  <a:cubicBezTo>
                    <a:pt x="67099" y="120955"/>
                    <a:pt x="72938" y="121999"/>
                    <a:pt x="77049" y="125685"/>
                  </a:cubicBezTo>
                  <a:cubicBezTo>
                    <a:pt x="81289" y="129371"/>
                    <a:pt x="83051" y="135145"/>
                    <a:pt x="81583" y="140559"/>
                  </a:cubicBezTo>
                  <a:close/>
                  <a:moveTo>
                    <a:pt x="171385" y="99426"/>
                  </a:moveTo>
                  <a:cubicBezTo>
                    <a:pt x="169037" y="105493"/>
                    <a:pt x="169852" y="112343"/>
                    <a:pt x="173571" y="117725"/>
                  </a:cubicBezTo>
                  <a:cubicBezTo>
                    <a:pt x="167340" y="116127"/>
                    <a:pt x="160751" y="117758"/>
                    <a:pt x="155956" y="122031"/>
                  </a:cubicBezTo>
                  <a:cubicBezTo>
                    <a:pt x="151063" y="126305"/>
                    <a:pt x="148617" y="132763"/>
                    <a:pt x="149432" y="139255"/>
                  </a:cubicBezTo>
                  <a:cubicBezTo>
                    <a:pt x="139157" y="130088"/>
                    <a:pt x="122912" y="134101"/>
                    <a:pt x="118117" y="146986"/>
                  </a:cubicBezTo>
                  <a:cubicBezTo>
                    <a:pt x="113322" y="134101"/>
                    <a:pt x="97077" y="130056"/>
                    <a:pt x="86802" y="139255"/>
                  </a:cubicBezTo>
                  <a:cubicBezTo>
                    <a:pt x="87617" y="132763"/>
                    <a:pt x="85171" y="126305"/>
                    <a:pt x="80278" y="122031"/>
                  </a:cubicBezTo>
                  <a:cubicBezTo>
                    <a:pt x="75483" y="117758"/>
                    <a:pt x="68894" y="116127"/>
                    <a:pt x="62663" y="117725"/>
                  </a:cubicBezTo>
                  <a:cubicBezTo>
                    <a:pt x="70492" y="106374"/>
                    <a:pt x="64588" y="90684"/>
                    <a:pt x="51214" y="87324"/>
                  </a:cubicBezTo>
                  <a:cubicBezTo>
                    <a:pt x="56955" y="84355"/>
                    <a:pt x="60836" y="78712"/>
                    <a:pt x="61587" y="72319"/>
                  </a:cubicBezTo>
                  <a:cubicBezTo>
                    <a:pt x="62402" y="65762"/>
                    <a:pt x="59923" y="59238"/>
                    <a:pt x="55095" y="55161"/>
                  </a:cubicBezTo>
                  <a:lnTo>
                    <a:pt x="55193" y="55161"/>
                  </a:lnTo>
                  <a:cubicBezTo>
                    <a:pt x="61587" y="55161"/>
                    <a:pt x="67589" y="51964"/>
                    <a:pt x="71210" y="46679"/>
                  </a:cubicBezTo>
                  <a:cubicBezTo>
                    <a:pt x="74928" y="41330"/>
                    <a:pt x="75776" y="34447"/>
                    <a:pt x="73428" y="28347"/>
                  </a:cubicBezTo>
                  <a:cubicBezTo>
                    <a:pt x="79104" y="31381"/>
                    <a:pt x="85889" y="31381"/>
                    <a:pt x="91564" y="28380"/>
                  </a:cubicBezTo>
                  <a:cubicBezTo>
                    <a:pt x="97338" y="25379"/>
                    <a:pt x="101252" y="19703"/>
                    <a:pt x="102003" y="13244"/>
                  </a:cubicBezTo>
                  <a:cubicBezTo>
                    <a:pt x="109734" y="24596"/>
                    <a:pt x="126500" y="24596"/>
                    <a:pt x="134231" y="13244"/>
                  </a:cubicBezTo>
                  <a:cubicBezTo>
                    <a:pt x="134981" y="19703"/>
                    <a:pt x="138896" y="25379"/>
                    <a:pt x="144670" y="28380"/>
                  </a:cubicBezTo>
                  <a:cubicBezTo>
                    <a:pt x="150345" y="31381"/>
                    <a:pt x="157130" y="31348"/>
                    <a:pt x="162806" y="28314"/>
                  </a:cubicBezTo>
                  <a:cubicBezTo>
                    <a:pt x="160458" y="34447"/>
                    <a:pt x="161306" y="41330"/>
                    <a:pt x="165024" y="46679"/>
                  </a:cubicBezTo>
                  <a:cubicBezTo>
                    <a:pt x="168645" y="51964"/>
                    <a:pt x="174647" y="55161"/>
                    <a:pt x="181041" y="55161"/>
                  </a:cubicBezTo>
                  <a:lnTo>
                    <a:pt x="181139" y="55161"/>
                  </a:lnTo>
                  <a:cubicBezTo>
                    <a:pt x="176311" y="59238"/>
                    <a:pt x="173864" y="65762"/>
                    <a:pt x="174647" y="72319"/>
                  </a:cubicBezTo>
                  <a:cubicBezTo>
                    <a:pt x="175397" y="78745"/>
                    <a:pt x="179279" y="84355"/>
                    <a:pt x="185020" y="87356"/>
                  </a:cubicBezTo>
                  <a:cubicBezTo>
                    <a:pt x="178757" y="88857"/>
                    <a:pt x="173669" y="93391"/>
                    <a:pt x="171385" y="99426"/>
                  </a:cubicBezTo>
                  <a:close/>
                </a:path>
              </a:pathLst>
            </a:custGeom>
            <a:gradFill>
              <a:gsLst>
                <a:gs pos="0">
                  <a:srgbClr val="D1208D"/>
                </a:gs>
                <a:gs pos="100000">
                  <a:srgbClr val="81F5FF"/>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535;p63"/>
            <p:cNvSpPr/>
            <p:nvPr/>
          </p:nvSpPr>
          <p:spPr>
            <a:xfrm>
              <a:off x="2885225" y="1720675"/>
              <a:ext cx="2522350" cy="2523175"/>
            </a:xfrm>
            <a:custGeom>
              <a:avLst/>
              <a:gdLst/>
              <a:ahLst/>
              <a:cxnLst/>
              <a:rect l="l" t="t" r="r" b="b"/>
              <a:pathLst>
                <a:path w="100894" h="100927" extrusionOk="0">
                  <a:moveTo>
                    <a:pt x="52355" y="1"/>
                  </a:moveTo>
                  <a:cubicBezTo>
                    <a:pt x="32718" y="1"/>
                    <a:pt x="15005" y="11842"/>
                    <a:pt x="7503" y="29979"/>
                  </a:cubicBezTo>
                  <a:cubicBezTo>
                    <a:pt x="0" y="48115"/>
                    <a:pt x="4143" y="69025"/>
                    <a:pt x="18039" y="82888"/>
                  </a:cubicBezTo>
                  <a:cubicBezTo>
                    <a:pt x="31902" y="96784"/>
                    <a:pt x="52779" y="100927"/>
                    <a:pt x="70948" y="93424"/>
                  </a:cubicBezTo>
                  <a:cubicBezTo>
                    <a:pt x="89085" y="85922"/>
                    <a:pt x="100893" y="68209"/>
                    <a:pt x="100893" y="48572"/>
                  </a:cubicBezTo>
                  <a:cubicBezTo>
                    <a:pt x="100893" y="21758"/>
                    <a:pt x="79168" y="34"/>
                    <a:pt x="52355" y="1"/>
                  </a:cubicBezTo>
                  <a:close/>
                  <a:moveTo>
                    <a:pt x="52355" y="92217"/>
                  </a:moveTo>
                  <a:cubicBezTo>
                    <a:pt x="34708" y="92217"/>
                    <a:pt x="18789" y="81583"/>
                    <a:pt x="12037" y="65273"/>
                  </a:cubicBezTo>
                  <a:cubicBezTo>
                    <a:pt x="5252" y="48963"/>
                    <a:pt x="9003" y="30174"/>
                    <a:pt x="21497" y="17714"/>
                  </a:cubicBezTo>
                  <a:cubicBezTo>
                    <a:pt x="33957" y="5220"/>
                    <a:pt x="52746" y="1469"/>
                    <a:pt x="69056" y="8221"/>
                  </a:cubicBezTo>
                  <a:cubicBezTo>
                    <a:pt x="85366" y="15006"/>
                    <a:pt x="96000" y="30925"/>
                    <a:pt x="96000" y="48572"/>
                  </a:cubicBezTo>
                  <a:cubicBezTo>
                    <a:pt x="96000" y="72678"/>
                    <a:pt x="76461" y="92185"/>
                    <a:pt x="52355" y="92217"/>
                  </a:cubicBezTo>
                  <a:close/>
                </a:path>
              </a:pathLst>
            </a:custGeom>
            <a:gradFill>
              <a:gsLst>
                <a:gs pos="0">
                  <a:srgbClr val="D1208D"/>
                </a:gs>
                <a:gs pos="100000">
                  <a:srgbClr val="81F5FF"/>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536;p63"/>
            <p:cNvSpPr/>
            <p:nvPr/>
          </p:nvSpPr>
          <p:spPr>
            <a:xfrm>
              <a:off x="5857700" y="850550"/>
              <a:ext cx="219400" cy="198200"/>
            </a:xfrm>
            <a:custGeom>
              <a:avLst/>
              <a:gdLst/>
              <a:ahLst/>
              <a:cxnLst/>
              <a:rect l="l" t="t" r="r" b="b"/>
              <a:pathLst>
                <a:path w="8776" h="7928" extrusionOk="0">
                  <a:moveTo>
                    <a:pt x="3295" y="7927"/>
                  </a:moveTo>
                  <a:cubicBezTo>
                    <a:pt x="3947" y="7927"/>
                    <a:pt x="4567" y="7666"/>
                    <a:pt x="5024" y="7210"/>
                  </a:cubicBezTo>
                  <a:lnTo>
                    <a:pt x="6459" y="5774"/>
                  </a:lnTo>
                  <a:cubicBezTo>
                    <a:pt x="8775" y="3458"/>
                    <a:pt x="5318" y="1"/>
                    <a:pt x="3002" y="2317"/>
                  </a:cubicBezTo>
                  <a:lnTo>
                    <a:pt x="1566" y="3752"/>
                  </a:lnTo>
                  <a:cubicBezTo>
                    <a:pt x="0" y="5285"/>
                    <a:pt x="1110" y="7927"/>
                    <a:pt x="3295" y="7927"/>
                  </a:cubicBezTo>
                  <a:close/>
                </a:path>
              </a:pathLst>
            </a:custGeom>
            <a:gradFill>
              <a:gsLst>
                <a:gs pos="0">
                  <a:srgbClr val="D1208D"/>
                </a:gs>
                <a:gs pos="100000">
                  <a:srgbClr val="81F5FF"/>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537;p63"/>
            <p:cNvSpPr/>
            <p:nvPr/>
          </p:nvSpPr>
          <p:spPr>
            <a:xfrm>
              <a:off x="4137000" y="5018550"/>
              <a:ext cx="122350" cy="146825"/>
            </a:xfrm>
            <a:custGeom>
              <a:avLst/>
              <a:gdLst/>
              <a:ahLst/>
              <a:cxnLst/>
              <a:rect l="l" t="t" r="r" b="b"/>
              <a:pathLst>
                <a:path w="4894" h="5873" extrusionOk="0">
                  <a:moveTo>
                    <a:pt x="2447" y="1"/>
                  </a:moveTo>
                  <a:cubicBezTo>
                    <a:pt x="1077" y="1"/>
                    <a:pt x="1" y="1077"/>
                    <a:pt x="1" y="2447"/>
                  </a:cubicBezTo>
                  <a:lnTo>
                    <a:pt x="1" y="3426"/>
                  </a:lnTo>
                  <a:cubicBezTo>
                    <a:pt x="1" y="4763"/>
                    <a:pt x="1077" y="5872"/>
                    <a:pt x="2447" y="5872"/>
                  </a:cubicBezTo>
                  <a:cubicBezTo>
                    <a:pt x="3784" y="5872"/>
                    <a:pt x="4894" y="4763"/>
                    <a:pt x="4894" y="3426"/>
                  </a:cubicBezTo>
                  <a:lnTo>
                    <a:pt x="4894" y="2447"/>
                  </a:lnTo>
                  <a:cubicBezTo>
                    <a:pt x="4894" y="1077"/>
                    <a:pt x="3784" y="1"/>
                    <a:pt x="2447" y="1"/>
                  </a:cubicBezTo>
                  <a:close/>
                </a:path>
              </a:pathLst>
            </a:custGeom>
            <a:gradFill>
              <a:gsLst>
                <a:gs pos="0">
                  <a:srgbClr val="D1208D"/>
                </a:gs>
                <a:gs pos="100000">
                  <a:srgbClr val="81F5FF"/>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538;p63"/>
            <p:cNvSpPr/>
            <p:nvPr/>
          </p:nvSpPr>
          <p:spPr>
            <a:xfrm>
              <a:off x="5122125" y="4735575"/>
              <a:ext cx="163925" cy="182700"/>
            </a:xfrm>
            <a:custGeom>
              <a:avLst/>
              <a:gdLst/>
              <a:ahLst/>
              <a:cxnLst/>
              <a:rect l="l" t="t" r="r" b="b"/>
              <a:pathLst>
                <a:path w="6557" h="7308" extrusionOk="0">
                  <a:moveTo>
                    <a:pt x="4926" y="1599"/>
                  </a:moveTo>
                  <a:cubicBezTo>
                    <a:pt x="4274" y="425"/>
                    <a:pt x="2773" y="1"/>
                    <a:pt x="1599" y="653"/>
                  </a:cubicBezTo>
                  <a:cubicBezTo>
                    <a:pt x="424" y="1305"/>
                    <a:pt x="0" y="2806"/>
                    <a:pt x="653" y="3980"/>
                  </a:cubicBezTo>
                  <a:lnTo>
                    <a:pt x="1631" y="5709"/>
                  </a:lnTo>
                  <a:cubicBezTo>
                    <a:pt x="2284" y="6883"/>
                    <a:pt x="3784" y="7307"/>
                    <a:pt x="4959" y="6655"/>
                  </a:cubicBezTo>
                  <a:cubicBezTo>
                    <a:pt x="6133" y="5970"/>
                    <a:pt x="6557" y="4502"/>
                    <a:pt x="5905" y="3328"/>
                  </a:cubicBezTo>
                  <a:close/>
                </a:path>
              </a:pathLst>
            </a:custGeom>
            <a:gradFill>
              <a:gsLst>
                <a:gs pos="0">
                  <a:srgbClr val="D1208D"/>
                </a:gs>
                <a:gs pos="100000">
                  <a:srgbClr val="81F5FF"/>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539;p63"/>
            <p:cNvSpPr/>
            <p:nvPr/>
          </p:nvSpPr>
          <p:spPr>
            <a:xfrm>
              <a:off x="4644250" y="552900"/>
              <a:ext cx="174525" cy="297675"/>
            </a:xfrm>
            <a:custGeom>
              <a:avLst/>
              <a:gdLst/>
              <a:ahLst/>
              <a:cxnLst/>
              <a:rect l="l" t="t" r="r" b="b"/>
              <a:pathLst>
                <a:path w="6981" h="11907" extrusionOk="0">
                  <a:moveTo>
                    <a:pt x="2120" y="11580"/>
                  </a:moveTo>
                  <a:cubicBezTo>
                    <a:pt x="3425" y="11907"/>
                    <a:pt x="4730" y="11091"/>
                    <a:pt x="5056" y="9786"/>
                  </a:cubicBezTo>
                  <a:lnTo>
                    <a:pt x="6655" y="3262"/>
                  </a:lnTo>
                  <a:cubicBezTo>
                    <a:pt x="6981" y="1957"/>
                    <a:pt x="6165" y="653"/>
                    <a:pt x="4860" y="326"/>
                  </a:cubicBezTo>
                  <a:cubicBezTo>
                    <a:pt x="3556" y="0"/>
                    <a:pt x="2218" y="783"/>
                    <a:pt x="1892" y="2121"/>
                  </a:cubicBezTo>
                  <a:lnTo>
                    <a:pt x="326" y="8645"/>
                  </a:lnTo>
                  <a:cubicBezTo>
                    <a:pt x="0" y="9949"/>
                    <a:pt x="783" y="11254"/>
                    <a:pt x="2120" y="11580"/>
                  </a:cubicBezTo>
                  <a:close/>
                </a:path>
              </a:pathLst>
            </a:custGeom>
            <a:gradFill>
              <a:gsLst>
                <a:gs pos="0">
                  <a:srgbClr val="D1208D"/>
                </a:gs>
                <a:gs pos="100000">
                  <a:srgbClr val="81F5FF"/>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540;p63"/>
            <p:cNvSpPr/>
            <p:nvPr/>
          </p:nvSpPr>
          <p:spPr>
            <a:xfrm>
              <a:off x="3037700" y="4768200"/>
              <a:ext cx="191675" cy="222650"/>
            </a:xfrm>
            <a:custGeom>
              <a:avLst/>
              <a:gdLst/>
              <a:ahLst/>
              <a:cxnLst/>
              <a:rect l="l" t="t" r="r" b="b"/>
              <a:pathLst>
                <a:path w="7667" h="8906" extrusionOk="0">
                  <a:moveTo>
                    <a:pt x="6199" y="718"/>
                  </a:moveTo>
                  <a:cubicBezTo>
                    <a:pt x="5057" y="0"/>
                    <a:pt x="3557" y="327"/>
                    <a:pt x="2839" y="1468"/>
                  </a:cubicBezTo>
                  <a:lnTo>
                    <a:pt x="719" y="4795"/>
                  </a:lnTo>
                  <a:cubicBezTo>
                    <a:pt x="1" y="5937"/>
                    <a:pt x="327" y="7470"/>
                    <a:pt x="1469" y="8188"/>
                  </a:cubicBezTo>
                  <a:cubicBezTo>
                    <a:pt x="2611" y="8906"/>
                    <a:pt x="4111" y="8579"/>
                    <a:pt x="4829" y="7438"/>
                  </a:cubicBezTo>
                  <a:lnTo>
                    <a:pt x="6949" y="4078"/>
                  </a:lnTo>
                  <a:cubicBezTo>
                    <a:pt x="7667" y="2936"/>
                    <a:pt x="7340" y="1436"/>
                    <a:pt x="6199" y="718"/>
                  </a:cubicBezTo>
                  <a:close/>
                </a:path>
              </a:pathLst>
            </a:custGeom>
            <a:gradFill>
              <a:gsLst>
                <a:gs pos="0">
                  <a:srgbClr val="D1208D"/>
                </a:gs>
                <a:gs pos="100000">
                  <a:srgbClr val="81F5FF"/>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541;p63"/>
            <p:cNvSpPr/>
            <p:nvPr/>
          </p:nvSpPr>
          <p:spPr>
            <a:xfrm>
              <a:off x="5870750" y="4029350"/>
              <a:ext cx="217750" cy="185975"/>
            </a:xfrm>
            <a:custGeom>
              <a:avLst/>
              <a:gdLst/>
              <a:ahLst/>
              <a:cxnLst/>
              <a:rect l="l" t="t" r="r" b="b"/>
              <a:pathLst>
                <a:path w="8710" h="7439" extrusionOk="0">
                  <a:moveTo>
                    <a:pt x="7177" y="2512"/>
                  </a:moveTo>
                  <a:lnTo>
                    <a:pt x="4045" y="718"/>
                  </a:lnTo>
                  <a:cubicBezTo>
                    <a:pt x="2904" y="1"/>
                    <a:pt x="1370" y="392"/>
                    <a:pt x="685" y="1567"/>
                  </a:cubicBezTo>
                  <a:cubicBezTo>
                    <a:pt x="0" y="2741"/>
                    <a:pt x="424" y="4241"/>
                    <a:pt x="1599" y="4926"/>
                  </a:cubicBezTo>
                  <a:lnTo>
                    <a:pt x="4698" y="6753"/>
                  </a:lnTo>
                  <a:cubicBezTo>
                    <a:pt x="5872" y="7438"/>
                    <a:pt x="7372" y="7014"/>
                    <a:pt x="8058" y="5872"/>
                  </a:cubicBezTo>
                  <a:cubicBezTo>
                    <a:pt x="8710" y="4698"/>
                    <a:pt x="8318" y="3197"/>
                    <a:pt x="7177" y="2512"/>
                  </a:cubicBezTo>
                  <a:close/>
                </a:path>
              </a:pathLst>
            </a:custGeom>
            <a:gradFill>
              <a:gsLst>
                <a:gs pos="0">
                  <a:srgbClr val="D1208D"/>
                </a:gs>
                <a:gs pos="100000">
                  <a:srgbClr val="81F5FF"/>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542;p63"/>
            <p:cNvSpPr/>
            <p:nvPr/>
          </p:nvSpPr>
          <p:spPr>
            <a:xfrm>
              <a:off x="6201025" y="3082575"/>
              <a:ext cx="157425" cy="122350"/>
            </a:xfrm>
            <a:custGeom>
              <a:avLst/>
              <a:gdLst/>
              <a:ahLst/>
              <a:cxnLst/>
              <a:rect l="l" t="t" r="r" b="b"/>
              <a:pathLst>
                <a:path w="6297" h="4894" extrusionOk="0">
                  <a:moveTo>
                    <a:pt x="3882" y="0"/>
                  </a:moveTo>
                  <a:lnTo>
                    <a:pt x="2447" y="0"/>
                  </a:lnTo>
                  <a:cubicBezTo>
                    <a:pt x="1110" y="0"/>
                    <a:pt x="0" y="1077"/>
                    <a:pt x="0" y="2447"/>
                  </a:cubicBezTo>
                  <a:cubicBezTo>
                    <a:pt x="0" y="3784"/>
                    <a:pt x="1110" y="4893"/>
                    <a:pt x="2447" y="4893"/>
                  </a:cubicBezTo>
                  <a:lnTo>
                    <a:pt x="3882" y="4893"/>
                  </a:lnTo>
                  <a:cubicBezTo>
                    <a:pt x="5220" y="4893"/>
                    <a:pt x="6296" y="3784"/>
                    <a:pt x="6296" y="2447"/>
                  </a:cubicBezTo>
                  <a:cubicBezTo>
                    <a:pt x="6296" y="1077"/>
                    <a:pt x="5220" y="0"/>
                    <a:pt x="3882" y="0"/>
                  </a:cubicBezTo>
                  <a:close/>
                </a:path>
              </a:pathLst>
            </a:custGeom>
            <a:gradFill>
              <a:gsLst>
                <a:gs pos="0">
                  <a:srgbClr val="D1208D"/>
                </a:gs>
                <a:gs pos="100000">
                  <a:srgbClr val="81F5FF"/>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543;p63"/>
            <p:cNvSpPr/>
            <p:nvPr/>
          </p:nvSpPr>
          <p:spPr>
            <a:xfrm>
              <a:off x="2479925" y="989175"/>
              <a:ext cx="259350" cy="266700"/>
            </a:xfrm>
            <a:custGeom>
              <a:avLst/>
              <a:gdLst/>
              <a:ahLst/>
              <a:cxnLst/>
              <a:rect l="l" t="t" r="r" b="b"/>
              <a:pathLst>
                <a:path w="10374" h="10668" extrusionOk="0">
                  <a:moveTo>
                    <a:pt x="4567" y="8254"/>
                  </a:moveTo>
                  <a:cubicBezTo>
                    <a:pt x="6785" y="10668"/>
                    <a:pt x="10373" y="7373"/>
                    <a:pt x="8155" y="4959"/>
                  </a:cubicBezTo>
                  <a:lnTo>
                    <a:pt x="5806" y="2415"/>
                  </a:lnTo>
                  <a:cubicBezTo>
                    <a:pt x="3621" y="1"/>
                    <a:pt x="0" y="3328"/>
                    <a:pt x="2218" y="5709"/>
                  </a:cubicBezTo>
                  <a:close/>
                </a:path>
              </a:pathLst>
            </a:custGeom>
            <a:gradFill>
              <a:gsLst>
                <a:gs pos="0">
                  <a:srgbClr val="D1208D"/>
                </a:gs>
                <a:gs pos="100000">
                  <a:srgbClr val="81F5FF"/>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544;p63"/>
            <p:cNvSpPr/>
            <p:nvPr/>
          </p:nvSpPr>
          <p:spPr>
            <a:xfrm>
              <a:off x="6083600" y="2055050"/>
              <a:ext cx="207150" cy="166375"/>
            </a:xfrm>
            <a:custGeom>
              <a:avLst/>
              <a:gdLst/>
              <a:ahLst/>
              <a:cxnLst/>
              <a:rect l="l" t="t" r="r" b="b"/>
              <a:pathLst>
                <a:path w="8286" h="6655" extrusionOk="0">
                  <a:moveTo>
                    <a:pt x="7764" y="1859"/>
                  </a:moveTo>
                  <a:cubicBezTo>
                    <a:pt x="7274" y="620"/>
                    <a:pt x="5839" y="0"/>
                    <a:pt x="4600" y="522"/>
                  </a:cubicBezTo>
                  <a:lnTo>
                    <a:pt x="1892" y="1631"/>
                  </a:lnTo>
                  <a:cubicBezTo>
                    <a:pt x="620" y="2120"/>
                    <a:pt x="0" y="3556"/>
                    <a:pt x="522" y="4795"/>
                  </a:cubicBezTo>
                  <a:cubicBezTo>
                    <a:pt x="1044" y="6067"/>
                    <a:pt x="2479" y="6655"/>
                    <a:pt x="3719" y="6165"/>
                  </a:cubicBezTo>
                  <a:lnTo>
                    <a:pt x="6426" y="5056"/>
                  </a:lnTo>
                  <a:cubicBezTo>
                    <a:pt x="7666" y="4534"/>
                    <a:pt x="8286" y="3132"/>
                    <a:pt x="7764" y="1859"/>
                  </a:cubicBezTo>
                  <a:close/>
                </a:path>
              </a:pathLst>
            </a:custGeom>
            <a:gradFill>
              <a:gsLst>
                <a:gs pos="0">
                  <a:srgbClr val="D1208D"/>
                </a:gs>
                <a:gs pos="100000">
                  <a:srgbClr val="81F5FF"/>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545;p63"/>
            <p:cNvSpPr/>
            <p:nvPr/>
          </p:nvSpPr>
          <p:spPr>
            <a:xfrm>
              <a:off x="3569425" y="522725"/>
              <a:ext cx="181875" cy="345800"/>
            </a:xfrm>
            <a:custGeom>
              <a:avLst/>
              <a:gdLst/>
              <a:ahLst/>
              <a:cxnLst/>
              <a:rect l="l" t="t" r="r" b="b"/>
              <a:pathLst>
                <a:path w="7275" h="13832" extrusionOk="0">
                  <a:moveTo>
                    <a:pt x="2251" y="11743"/>
                  </a:moveTo>
                  <a:cubicBezTo>
                    <a:pt x="2544" y="13048"/>
                    <a:pt x="3849" y="13831"/>
                    <a:pt x="5154" y="13538"/>
                  </a:cubicBezTo>
                  <a:cubicBezTo>
                    <a:pt x="6459" y="13244"/>
                    <a:pt x="7274" y="11972"/>
                    <a:pt x="7013" y="10667"/>
                  </a:cubicBezTo>
                  <a:lnTo>
                    <a:pt x="5089" y="2186"/>
                  </a:lnTo>
                  <a:cubicBezTo>
                    <a:pt x="4795" y="848"/>
                    <a:pt x="3490" y="0"/>
                    <a:pt x="2153" y="327"/>
                  </a:cubicBezTo>
                  <a:cubicBezTo>
                    <a:pt x="816" y="620"/>
                    <a:pt x="0" y="1958"/>
                    <a:pt x="326" y="3295"/>
                  </a:cubicBezTo>
                  <a:close/>
                </a:path>
              </a:pathLst>
            </a:custGeom>
            <a:gradFill>
              <a:gsLst>
                <a:gs pos="0">
                  <a:srgbClr val="D1208D"/>
                </a:gs>
                <a:gs pos="100000">
                  <a:srgbClr val="81F5FF"/>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7" name="ZoneTexte 206"/>
          <p:cNvSpPr txBox="1"/>
          <p:nvPr/>
        </p:nvSpPr>
        <p:spPr>
          <a:xfrm>
            <a:off x="4666585" y="2583171"/>
            <a:ext cx="3529732" cy="1200329"/>
          </a:xfrm>
          <a:prstGeom prst="rect">
            <a:avLst/>
          </a:prstGeom>
          <a:noFill/>
        </p:spPr>
        <p:txBody>
          <a:bodyPr wrap="square" rtlCol="0">
            <a:spAutoFit/>
          </a:bodyPr>
          <a:lstStyle/>
          <a:p>
            <a:r>
              <a:rPr lang="fr-FR" sz="2400" i="1" dirty="0">
                <a:solidFill>
                  <a:schemeClr val="tx1"/>
                </a:solidFill>
              </a:rPr>
              <a:t>Mlle.M’HARZI </a:t>
            </a:r>
            <a:r>
              <a:rPr lang="fr-FR" sz="2400" i="1" dirty="0" smtClean="0">
                <a:solidFill>
                  <a:schemeClr val="tx1"/>
                </a:solidFill>
              </a:rPr>
              <a:t>ZINEB</a:t>
            </a:r>
          </a:p>
          <a:p>
            <a:r>
              <a:rPr lang="fr-FR" sz="2400" i="1" dirty="0" smtClean="0">
                <a:solidFill>
                  <a:schemeClr val="tx1"/>
                </a:solidFill>
              </a:rPr>
              <a:t> </a:t>
            </a:r>
            <a:endParaRPr lang="fr-FR" sz="2400" i="1" dirty="0">
              <a:solidFill>
                <a:schemeClr val="tx1"/>
              </a:solidFill>
            </a:endParaRPr>
          </a:p>
          <a:p>
            <a:r>
              <a:rPr lang="fr-FR" sz="2400" i="1" dirty="0" smtClean="0">
                <a:solidFill>
                  <a:schemeClr val="tx1"/>
                </a:solidFill>
              </a:rPr>
              <a:t>PR</a:t>
            </a:r>
            <a:r>
              <a:rPr lang="fr-FR" sz="2400" i="1" dirty="0">
                <a:solidFill>
                  <a:schemeClr val="tx1"/>
                </a:solidFill>
              </a:rPr>
              <a:t>. ALAMI MUSTAPHA</a:t>
            </a:r>
          </a:p>
        </p:txBody>
      </p:sp>
      <p:sp>
        <p:nvSpPr>
          <p:cNvPr id="208" name="ZoneTexte 207"/>
          <p:cNvSpPr txBox="1"/>
          <p:nvPr/>
        </p:nvSpPr>
        <p:spPr>
          <a:xfrm>
            <a:off x="797515" y="1811324"/>
            <a:ext cx="2386087" cy="2277547"/>
          </a:xfrm>
          <a:prstGeom prst="rect">
            <a:avLst/>
          </a:prstGeom>
          <a:noFill/>
        </p:spPr>
        <p:txBody>
          <a:bodyPr wrap="square" rtlCol="0">
            <a:spAutoFit/>
          </a:bodyPr>
          <a:lstStyle/>
          <a:p>
            <a:pPr marL="285750" indent="-285750">
              <a:buFont typeface="Arial" pitchFamily="34" charset="0"/>
              <a:buChar char="•"/>
            </a:pPr>
            <a:r>
              <a:rPr lang="fr-FR" sz="1600" b="1" i="1" dirty="0" err="1" smtClean="0">
                <a:solidFill>
                  <a:schemeClr val="tx1"/>
                </a:solidFill>
              </a:rPr>
              <a:t>Laktaoui</a:t>
            </a:r>
            <a:r>
              <a:rPr lang="fr-FR" sz="1600" b="1" i="1" dirty="0" smtClean="0">
                <a:solidFill>
                  <a:schemeClr val="tx1"/>
                </a:solidFill>
              </a:rPr>
              <a:t> </a:t>
            </a:r>
            <a:r>
              <a:rPr lang="fr-FR" sz="1600" b="1" i="1" dirty="0" err="1" smtClean="0">
                <a:solidFill>
                  <a:schemeClr val="tx1"/>
                </a:solidFill>
              </a:rPr>
              <a:t>Hajar</a:t>
            </a:r>
            <a:endParaRPr lang="fr-FR" sz="1600" b="1" i="1" dirty="0" smtClean="0">
              <a:solidFill>
                <a:schemeClr val="tx1"/>
              </a:solidFill>
            </a:endParaRPr>
          </a:p>
          <a:p>
            <a:pPr marL="285750" indent="-285750">
              <a:buFont typeface="Arial" pitchFamily="34" charset="0"/>
              <a:buChar char="•"/>
            </a:pPr>
            <a:r>
              <a:rPr lang="fr-FR" sz="1600" b="1" i="1" dirty="0" err="1">
                <a:solidFill>
                  <a:schemeClr val="tx1"/>
                </a:solidFill>
              </a:rPr>
              <a:t>Sghyar</a:t>
            </a:r>
            <a:r>
              <a:rPr lang="fr-FR" sz="1600" b="1" i="1" dirty="0">
                <a:solidFill>
                  <a:schemeClr val="tx1"/>
                </a:solidFill>
              </a:rPr>
              <a:t> Fatima </a:t>
            </a:r>
            <a:r>
              <a:rPr lang="fr-FR" sz="1600" b="1" i="1" dirty="0" err="1" smtClean="0">
                <a:solidFill>
                  <a:schemeClr val="tx1"/>
                </a:solidFill>
              </a:rPr>
              <a:t>Az-Zahrae</a:t>
            </a:r>
            <a:endParaRPr lang="fr-FR" sz="1600" b="1" i="1" dirty="0" smtClean="0">
              <a:solidFill>
                <a:schemeClr val="tx1"/>
              </a:solidFill>
            </a:endParaRPr>
          </a:p>
          <a:p>
            <a:pPr marL="285750" indent="-285750">
              <a:buFont typeface="Arial" pitchFamily="34" charset="0"/>
              <a:buChar char="•"/>
            </a:pPr>
            <a:r>
              <a:rPr lang="fr-FR" sz="1600" b="1" i="1" dirty="0">
                <a:solidFill>
                  <a:schemeClr val="tx1"/>
                </a:solidFill>
              </a:rPr>
              <a:t>Fouad El </a:t>
            </a:r>
            <a:r>
              <a:rPr lang="fr-FR" sz="1600" b="1" i="1" dirty="0" err="1" smtClean="0">
                <a:solidFill>
                  <a:schemeClr val="tx1"/>
                </a:solidFill>
              </a:rPr>
              <a:t>khiati</a:t>
            </a:r>
            <a:endParaRPr lang="fr-FR" sz="1600" b="1" i="1" dirty="0" smtClean="0">
              <a:solidFill>
                <a:schemeClr val="tx1"/>
              </a:solidFill>
            </a:endParaRPr>
          </a:p>
          <a:p>
            <a:pPr marL="285750" indent="-285750">
              <a:buFont typeface="Arial" pitchFamily="34" charset="0"/>
              <a:buChar char="•"/>
            </a:pPr>
            <a:r>
              <a:rPr lang="fr-FR" sz="1600" b="1" i="1" dirty="0">
                <a:solidFill>
                  <a:schemeClr val="tx1"/>
                </a:solidFill>
              </a:rPr>
              <a:t>Jai </a:t>
            </a:r>
            <a:r>
              <a:rPr lang="fr-FR" sz="1600" b="1" i="1" dirty="0" err="1">
                <a:solidFill>
                  <a:schemeClr val="tx1"/>
                </a:solidFill>
              </a:rPr>
              <a:t>Hjouji</a:t>
            </a:r>
            <a:r>
              <a:rPr lang="fr-FR" sz="1600" b="1" i="1" dirty="0">
                <a:solidFill>
                  <a:schemeClr val="tx1"/>
                </a:solidFill>
              </a:rPr>
              <a:t> </a:t>
            </a:r>
            <a:r>
              <a:rPr lang="fr-FR" sz="1600" b="1" i="1" dirty="0" smtClean="0">
                <a:solidFill>
                  <a:schemeClr val="tx1"/>
                </a:solidFill>
              </a:rPr>
              <a:t>Abdelhakim</a:t>
            </a:r>
          </a:p>
          <a:p>
            <a:pPr marL="285750" indent="-285750">
              <a:buFont typeface="Arial" pitchFamily="34" charset="0"/>
              <a:buChar char="•"/>
            </a:pPr>
            <a:r>
              <a:rPr lang="fr-FR" sz="1600" b="1" i="1" dirty="0" err="1" smtClean="0">
                <a:solidFill>
                  <a:schemeClr val="tx1"/>
                </a:solidFill>
              </a:rPr>
              <a:t>Ouhmmouch</a:t>
            </a:r>
            <a:r>
              <a:rPr lang="fr-FR" sz="1600" b="1" i="1" dirty="0">
                <a:solidFill>
                  <a:schemeClr val="tx1"/>
                </a:solidFill>
              </a:rPr>
              <a:t> </a:t>
            </a:r>
            <a:r>
              <a:rPr lang="fr-FR" sz="1600" b="1" i="1" dirty="0" smtClean="0">
                <a:solidFill>
                  <a:schemeClr val="tx1"/>
                </a:solidFill>
              </a:rPr>
              <a:t>Mohamed</a:t>
            </a:r>
          </a:p>
          <a:p>
            <a:endParaRPr lang="fr-FR" dirty="0"/>
          </a:p>
        </p:txBody>
      </p:sp>
      <p:sp>
        <p:nvSpPr>
          <p:cNvPr id="2" name="ZoneTexte 1"/>
          <p:cNvSpPr txBox="1"/>
          <p:nvPr/>
        </p:nvSpPr>
        <p:spPr>
          <a:xfrm>
            <a:off x="859463" y="3920738"/>
            <a:ext cx="3571533" cy="738664"/>
          </a:xfrm>
          <a:prstGeom prst="rect">
            <a:avLst/>
          </a:prstGeom>
          <a:noFill/>
        </p:spPr>
        <p:txBody>
          <a:bodyPr wrap="square" rtlCol="0">
            <a:spAutoFit/>
          </a:bodyPr>
          <a:lstStyle/>
          <a:p>
            <a:r>
              <a:rPr lang="fr-FR" dirty="0">
                <a:solidFill>
                  <a:schemeClr val="tx2">
                    <a:lumMod val="60000"/>
                    <a:lumOff val="40000"/>
                  </a:schemeClr>
                </a:solidFill>
              </a:rPr>
              <a:t> </a:t>
            </a:r>
            <a:r>
              <a:rPr lang="fr-FR" sz="2800" b="1" dirty="0">
                <a:solidFill>
                  <a:schemeClr val="tx2">
                    <a:lumMod val="60000"/>
                    <a:lumOff val="40000"/>
                  </a:schemeClr>
                </a:solidFill>
              </a:rPr>
              <a:t>Filière : </a:t>
            </a:r>
            <a:r>
              <a:rPr lang="fr-FR" sz="2800" b="1" dirty="0" smtClean="0">
                <a:solidFill>
                  <a:schemeClr val="tx2">
                    <a:lumMod val="60000"/>
                    <a:lumOff val="40000"/>
                  </a:schemeClr>
                </a:solidFill>
              </a:rPr>
              <a:t>SESNum </a:t>
            </a:r>
            <a:endParaRPr lang="fr-FR" sz="2800" dirty="0">
              <a:solidFill>
                <a:schemeClr val="tx2">
                  <a:lumMod val="60000"/>
                  <a:lumOff val="40000"/>
                </a:schemeClr>
              </a:solidFill>
            </a:endParaRPr>
          </a:p>
          <a:p>
            <a:endParaRPr lang="fr-FR" dirty="0"/>
          </a:p>
        </p:txBody>
      </p:sp>
    </p:spTree>
    <p:extLst>
      <p:ext uri="{BB962C8B-B14F-4D97-AF65-F5344CB8AC3E}">
        <p14:creationId xmlns:p14="http://schemas.microsoft.com/office/powerpoint/2010/main" val="35188890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89"/>
        <p:cNvGrpSpPr/>
        <p:nvPr/>
      </p:nvGrpSpPr>
      <p:grpSpPr>
        <a:xfrm>
          <a:off x="0" y="0"/>
          <a:ext cx="0" cy="0"/>
          <a:chOff x="0" y="0"/>
          <a:chExt cx="0" cy="0"/>
        </a:xfrm>
      </p:grpSpPr>
      <p:sp>
        <p:nvSpPr>
          <p:cNvPr id="604" name="Google Shape;604;p44"/>
          <p:cNvSpPr txBox="1">
            <a:spLocks noGrp="1"/>
          </p:cNvSpPr>
          <p:nvPr>
            <p:ph type="subTitle" idx="1"/>
          </p:nvPr>
        </p:nvSpPr>
        <p:spPr>
          <a:xfrm>
            <a:off x="429370" y="987574"/>
            <a:ext cx="7454998" cy="1512168"/>
          </a:xfrm>
          <a:prstGeom prst="rect">
            <a:avLst/>
          </a:prstGeom>
        </p:spPr>
        <p:txBody>
          <a:bodyPr spcFirstLastPara="1" wrap="square" lIns="91425" tIns="91425" rIns="91425" bIns="91425" anchor="ctr" anchorCtr="0">
            <a:noAutofit/>
          </a:bodyPr>
          <a:lstStyle/>
          <a:p>
            <a:pPr marL="0" indent="0"/>
            <a:r>
              <a:rPr lang="en-US" b="1" dirty="0" err="1">
                <a:solidFill>
                  <a:schemeClr val="bg1">
                    <a:lumMod val="75000"/>
                  </a:schemeClr>
                </a:solidFill>
              </a:rPr>
              <a:t>Étude</a:t>
            </a:r>
            <a:r>
              <a:rPr lang="en-US" b="1" dirty="0">
                <a:solidFill>
                  <a:schemeClr val="bg1">
                    <a:lumMod val="75000"/>
                  </a:schemeClr>
                </a:solidFill>
              </a:rPr>
              <a:t> du </a:t>
            </a:r>
            <a:r>
              <a:rPr lang="en-US" b="1" dirty="0" err="1">
                <a:solidFill>
                  <a:schemeClr val="bg1">
                    <a:lumMod val="75000"/>
                  </a:schemeClr>
                </a:solidFill>
              </a:rPr>
              <a:t>réseau</a:t>
            </a:r>
            <a:r>
              <a:rPr lang="en-US" b="1" dirty="0">
                <a:solidFill>
                  <a:schemeClr val="bg1">
                    <a:lumMod val="75000"/>
                  </a:schemeClr>
                </a:solidFill>
              </a:rPr>
              <a:t> </a:t>
            </a:r>
            <a:r>
              <a:rPr lang="en-US" b="1" dirty="0" err="1">
                <a:solidFill>
                  <a:schemeClr val="bg1">
                    <a:lumMod val="75000"/>
                  </a:schemeClr>
                </a:solidFill>
              </a:rPr>
              <a:t>déphaseur</a:t>
            </a:r>
            <a:r>
              <a:rPr lang="en-US" b="1" dirty="0">
                <a:solidFill>
                  <a:schemeClr val="bg1">
                    <a:lumMod val="75000"/>
                  </a:schemeClr>
                </a:solidFill>
              </a:rPr>
              <a:t> </a:t>
            </a:r>
            <a:r>
              <a:rPr lang="en-US" b="1" dirty="0">
                <a:solidFill>
                  <a:schemeClr val="accent1">
                    <a:lumMod val="50000"/>
                  </a:schemeClr>
                </a:solidFill>
              </a:rPr>
              <a:t>:</a:t>
            </a:r>
          </a:p>
          <a:p>
            <a:pPr marL="0" indent="0"/>
            <a:r>
              <a:rPr lang="fr-FR" dirty="0"/>
              <a:t>Ce réseau déphaseur constitue ce que l'on appelle un </a:t>
            </a:r>
            <a:r>
              <a:rPr lang="fr-FR" b="1" i="1" dirty="0"/>
              <a:t>pont de WIEN</a:t>
            </a:r>
            <a:r>
              <a:rPr lang="fr-FR" dirty="0"/>
              <a:t>.</a:t>
            </a:r>
          </a:p>
          <a:p>
            <a:pPr marL="0" indent="0"/>
            <a:r>
              <a:rPr lang="en-US" dirty="0"/>
              <a:t>On </a:t>
            </a:r>
            <a:r>
              <a:rPr lang="en-US" dirty="0" err="1"/>
              <a:t>peut</a:t>
            </a:r>
            <a:r>
              <a:rPr lang="en-US" dirty="0"/>
              <a:t> </a:t>
            </a:r>
            <a:r>
              <a:rPr lang="en-US" dirty="0" err="1"/>
              <a:t>écrire</a:t>
            </a:r>
            <a:r>
              <a:rPr lang="en-US" dirty="0"/>
              <a:t> :</a:t>
            </a:r>
          </a:p>
          <a:p>
            <a:pPr marL="0" indent="0"/>
            <a:endParaRPr lang="fr-FR" b="1" dirty="0"/>
          </a:p>
          <a:p>
            <a:pPr marL="0" indent="0"/>
            <a:endParaRPr lang="fr-FR" b="1" u="sng" dirty="0"/>
          </a:p>
        </p:txBody>
      </p:sp>
      <p:grpSp>
        <p:nvGrpSpPr>
          <p:cNvPr id="30" name="Google Shape;321;p35"/>
          <p:cNvGrpSpPr/>
          <p:nvPr/>
        </p:nvGrpSpPr>
        <p:grpSpPr>
          <a:xfrm>
            <a:off x="395329" y="771550"/>
            <a:ext cx="3459539" cy="145246"/>
            <a:chOff x="2877924" y="543151"/>
            <a:chExt cx="3459539" cy="145246"/>
          </a:xfrm>
        </p:grpSpPr>
        <p:sp>
          <p:nvSpPr>
            <p:cNvPr id="31" name="Google Shape;322;p35"/>
            <p:cNvSpPr/>
            <p:nvPr/>
          </p:nvSpPr>
          <p:spPr>
            <a:xfrm>
              <a:off x="5161347" y="543151"/>
              <a:ext cx="621233" cy="145246"/>
            </a:xfrm>
            <a:custGeom>
              <a:avLst/>
              <a:gdLst/>
              <a:ahLst/>
              <a:cxnLst/>
              <a:rect l="l" t="t" r="r" b="b"/>
              <a:pathLst>
                <a:path w="18182" h="4251" fill="none" extrusionOk="0">
                  <a:moveTo>
                    <a:pt x="17776" y="0"/>
                  </a:moveTo>
                  <a:cubicBezTo>
                    <a:pt x="18110" y="0"/>
                    <a:pt x="18181" y="179"/>
                    <a:pt x="17943" y="405"/>
                  </a:cubicBezTo>
                  <a:lnTo>
                    <a:pt x="14181" y="3846"/>
                  </a:lnTo>
                  <a:cubicBezTo>
                    <a:pt x="13883" y="4084"/>
                    <a:pt x="13514" y="4227"/>
                    <a:pt x="13133" y="4251"/>
                  </a:cubicBezTo>
                  <a:lnTo>
                    <a:pt x="405" y="4251"/>
                  </a:lnTo>
                  <a:cubicBezTo>
                    <a:pt x="72" y="4251"/>
                    <a:pt x="0" y="4060"/>
                    <a:pt x="250" y="3846"/>
                  </a:cubicBezTo>
                  <a:lnTo>
                    <a:pt x="4013" y="405"/>
                  </a:lnTo>
                  <a:cubicBezTo>
                    <a:pt x="4310" y="155"/>
                    <a:pt x="4667" y="24"/>
                    <a:pt x="5060" y="0"/>
                  </a:cubicBezTo>
                  <a:close/>
                </a:path>
              </a:pathLst>
            </a:custGeom>
            <a:noFill/>
            <a:ln w="19050" cap="flat" cmpd="sng">
              <a:solidFill>
                <a:srgbClr val="D1208D"/>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3;p35"/>
            <p:cNvSpPr/>
            <p:nvPr/>
          </p:nvSpPr>
          <p:spPr>
            <a:xfrm>
              <a:off x="5716230" y="543151"/>
              <a:ext cx="621233" cy="145246"/>
            </a:xfrm>
            <a:custGeom>
              <a:avLst/>
              <a:gdLst/>
              <a:ahLst/>
              <a:cxnLst/>
              <a:rect l="l" t="t" r="r" b="b"/>
              <a:pathLst>
                <a:path w="18182" h="4251" extrusionOk="0">
                  <a:moveTo>
                    <a:pt x="5049" y="0"/>
                  </a:moveTo>
                  <a:cubicBezTo>
                    <a:pt x="4668" y="24"/>
                    <a:pt x="4310" y="155"/>
                    <a:pt x="4013" y="405"/>
                  </a:cubicBezTo>
                  <a:lnTo>
                    <a:pt x="250" y="3846"/>
                  </a:lnTo>
                  <a:cubicBezTo>
                    <a:pt x="0" y="4060"/>
                    <a:pt x="72" y="4251"/>
                    <a:pt x="405" y="4251"/>
                  </a:cubicBezTo>
                  <a:lnTo>
                    <a:pt x="13133" y="4251"/>
                  </a:lnTo>
                  <a:cubicBezTo>
                    <a:pt x="13514" y="4227"/>
                    <a:pt x="13871" y="4084"/>
                    <a:pt x="14169" y="3846"/>
                  </a:cubicBezTo>
                  <a:lnTo>
                    <a:pt x="17943" y="405"/>
                  </a:lnTo>
                  <a:cubicBezTo>
                    <a:pt x="18181" y="179"/>
                    <a:pt x="18110" y="0"/>
                    <a:pt x="17776" y="0"/>
                  </a:cubicBez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24;p35"/>
            <p:cNvSpPr/>
            <p:nvPr/>
          </p:nvSpPr>
          <p:spPr>
            <a:xfrm>
              <a:off x="3979967" y="543151"/>
              <a:ext cx="1255041" cy="145246"/>
            </a:xfrm>
            <a:custGeom>
              <a:avLst/>
              <a:gdLst/>
              <a:ahLst/>
              <a:cxnLst/>
              <a:rect l="l" t="t" r="r" b="b"/>
              <a:pathLst>
                <a:path w="36732" h="4251" extrusionOk="0">
                  <a:moveTo>
                    <a:pt x="405" y="0"/>
                  </a:moveTo>
                  <a:cubicBezTo>
                    <a:pt x="72" y="0"/>
                    <a:pt x="0" y="179"/>
                    <a:pt x="250" y="405"/>
                  </a:cubicBezTo>
                  <a:lnTo>
                    <a:pt x="4013" y="3846"/>
                  </a:lnTo>
                  <a:cubicBezTo>
                    <a:pt x="4311" y="4084"/>
                    <a:pt x="4680" y="4227"/>
                    <a:pt x="5061" y="4251"/>
                  </a:cubicBezTo>
                  <a:lnTo>
                    <a:pt x="31671" y="4251"/>
                  </a:lnTo>
                  <a:cubicBezTo>
                    <a:pt x="32052" y="4227"/>
                    <a:pt x="32421" y="4084"/>
                    <a:pt x="32719" y="3846"/>
                  </a:cubicBezTo>
                  <a:lnTo>
                    <a:pt x="36481" y="405"/>
                  </a:lnTo>
                  <a:cubicBezTo>
                    <a:pt x="36731" y="179"/>
                    <a:pt x="36660" y="0"/>
                    <a:pt x="36326" y="0"/>
                  </a:cubicBez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25;p35"/>
            <p:cNvSpPr/>
            <p:nvPr/>
          </p:nvSpPr>
          <p:spPr>
            <a:xfrm>
              <a:off x="3432396" y="543151"/>
              <a:ext cx="621233" cy="145246"/>
            </a:xfrm>
            <a:custGeom>
              <a:avLst/>
              <a:gdLst/>
              <a:ahLst/>
              <a:cxnLst/>
              <a:rect l="l" t="t" r="r" b="b"/>
              <a:pathLst>
                <a:path w="18182" h="4251" fill="none" extrusionOk="0">
                  <a:moveTo>
                    <a:pt x="13133" y="0"/>
                  </a:moveTo>
                  <a:cubicBezTo>
                    <a:pt x="13514" y="24"/>
                    <a:pt x="13883" y="155"/>
                    <a:pt x="14169" y="405"/>
                  </a:cubicBezTo>
                  <a:lnTo>
                    <a:pt x="17943" y="3846"/>
                  </a:lnTo>
                  <a:cubicBezTo>
                    <a:pt x="18181" y="4060"/>
                    <a:pt x="18110" y="4251"/>
                    <a:pt x="17777" y="4251"/>
                  </a:cubicBezTo>
                  <a:lnTo>
                    <a:pt x="5061" y="4251"/>
                  </a:lnTo>
                  <a:cubicBezTo>
                    <a:pt x="4668" y="4227"/>
                    <a:pt x="4311" y="4084"/>
                    <a:pt x="4013" y="3846"/>
                  </a:cubicBezTo>
                  <a:lnTo>
                    <a:pt x="251" y="405"/>
                  </a:lnTo>
                  <a:cubicBezTo>
                    <a:pt x="1" y="179"/>
                    <a:pt x="72" y="0"/>
                    <a:pt x="405" y="0"/>
                  </a:cubicBezTo>
                  <a:close/>
                </a:path>
              </a:pathLst>
            </a:custGeom>
            <a:noFill/>
            <a:ln w="19050" cap="flat" cmpd="sng">
              <a:solidFill>
                <a:srgbClr val="D1208D"/>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26;p35"/>
            <p:cNvSpPr/>
            <p:nvPr/>
          </p:nvSpPr>
          <p:spPr>
            <a:xfrm>
              <a:off x="2877924" y="543151"/>
              <a:ext cx="620823" cy="145246"/>
            </a:xfrm>
            <a:custGeom>
              <a:avLst/>
              <a:gdLst/>
              <a:ahLst/>
              <a:cxnLst/>
              <a:rect l="l" t="t" r="r" b="b"/>
              <a:pathLst>
                <a:path w="18170" h="4251" extrusionOk="0">
                  <a:moveTo>
                    <a:pt x="393" y="0"/>
                  </a:moveTo>
                  <a:cubicBezTo>
                    <a:pt x="60" y="0"/>
                    <a:pt x="0" y="179"/>
                    <a:pt x="239" y="405"/>
                  </a:cubicBezTo>
                  <a:lnTo>
                    <a:pt x="4001" y="3846"/>
                  </a:lnTo>
                  <a:cubicBezTo>
                    <a:pt x="4299" y="4084"/>
                    <a:pt x="4668" y="4227"/>
                    <a:pt x="5049" y="4251"/>
                  </a:cubicBezTo>
                  <a:lnTo>
                    <a:pt x="17776" y="4251"/>
                  </a:lnTo>
                  <a:cubicBezTo>
                    <a:pt x="18098" y="4251"/>
                    <a:pt x="18169" y="4060"/>
                    <a:pt x="17931" y="3846"/>
                  </a:cubicBezTo>
                  <a:lnTo>
                    <a:pt x="14169" y="405"/>
                  </a:lnTo>
                  <a:cubicBezTo>
                    <a:pt x="13871" y="155"/>
                    <a:pt x="13502" y="24"/>
                    <a:pt x="13121" y="0"/>
                  </a:cubicBez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 name="Google Shape;321;p35"/>
          <p:cNvGrpSpPr/>
          <p:nvPr/>
        </p:nvGrpSpPr>
        <p:grpSpPr>
          <a:xfrm>
            <a:off x="5807842" y="4948168"/>
            <a:ext cx="3459539" cy="145246"/>
            <a:chOff x="2877924" y="543151"/>
            <a:chExt cx="3459539" cy="145246"/>
          </a:xfrm>
        </p:grpSpPr>
        <p:sp>
          <p:nvSpPr>
            <p:cNvPr id="37" name="Google Shape;322;p35"/>
            <p:cNvSpPr/>
            <p:nvPr/>
          </p:nvSpPr>
          <p:spPr>
            <a:xfrm>
              <a:off x="5161347" y="543151"/>
              <a:ext cx="621233" cy="145246"/>
            </a:xfrm>
            <a:custGeom>
              <a:avLst/>
              <a:gdLst/>
              <a:ahLst/>
              <a:cxnLst/>
              <a:rect l="l" t="t" r="r" b="b"/>
              <a:pathLst>
                <a:path w="18182" h="4251" fill="none" extrusionOk="0">
                  <a:moveTo>
                    <a:pt x="17776" y="0"/>
                  </a:moveTo>
                  <a:cubicBezTo>
                    <a:pt x="18110" y="0"/>
                    <a:pt x="18181" y="179"/>
                    <a:pt x="17943" y="405"/>
                  </a:cubicBezTo>
                  <a:lnTo>
                    <a:pt x="14181" y="3846"/>
                  </a:lnTo>
                  <a:cubicBezTo>
                    <a:pt x="13883" y="4084"/>
                    <a:pt x="13514" y="4227"/>
                    <a:pt x="13133" y="4251"/>
                  </a:cubicBezTo>
                  <a:lnTo>
                    <a:pt x="405" y="4251"/>
                  </a:lnTo>
                  <a:cubicBezTo>
                    <a:pt x="72" y="4251"/>
                    <a:pt x="0" y="4060"/>
                    <a:pt x="250" y="3846"/>
                  </a:cubicBezTo>
                  <a:lnTo>
                    <a:pt x="4013" y="405"/>
                  </a:lnTo>
                  <a:cubicBezTo>
                    <a:pt x="4310" y="155"/>
                    <a:pt x="4667" y="24"/>
                    <a:pt x="5060" y="0"/>
                  </a:cubicBezTo>
                  <a:close/>
                </a:path>
              </a:pathLst>
            </a:custGeom>
            <a:noFill/>
            <a:ln w="19050" cap="flat" cmpd="sng">
              <a:solidFill>
                <a:srgbClr val="D1208D"/>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23;p35"/>
            <p:cNvSpPr/>
            <p:nvPr/>
          </p:nvSpPr>
          <p:spPr>
            <a:xfrm>
              <a:off x="5716230" y="543151"/>
              <a:ext cx="621233" cy="145246"/>
            </a:xfrm>
            <a:custGeom>
              <a:avLst/>
              <a:gdLst/>
              <a:ahLst/>
              <a:cxnLst/>
              <a:rect l="l" t="t" r="r" b="b"/>
              <a:pathLst>
                <a:path w="18182" h="4251" extrusionOk="0">
                  <a:moveTo>
                    <a:pt x="5049" y="0"/>
                  </a:moveTo>
                  <a:cubicBezTo>
                    <a:pt x="4668" y="24"/>
                    <a:pt x="4310" y="155"/>
                    <a:pt x="4013" y="405"/>
                  </a:cubicBezTo>
                  <a:lnTo>
                    <a:pt x="250" y="3846"/>
                  </a:lnTo>
                  <a:cubicBezTo>
                    <a:pt x="0" y="4060"/>
                    <a:pt x="72" y="4251"/>
                    <a:pt x="405" y="4251"/>
                  </a:cubicBezTo>
                  <a:lnTo>
                    <a:pt x="13133" y="4251"/>
                  </a:lnTo>
                  <a:cubicBezTo>
                    <a:pt x="13514" y="4227"/>
                    <a:pt x="13871" y="4084"/>
                    <a:pt x="14169" y="3846"/>
                  </a:cubicBezTo>
                  <a:lnTo>
                    <a:pt x="17943" y="405"/>
                  </a:lnTo>
                  <a:cubicBezTo>
                    <a:pt x="18181" y="179"/>
                    <a:pt x="18110" y="0"/>
                    <a:pt x="17776" y="0"/>
                  </a:cubicBez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24;p35"/>
            <p:cNvSpPr/>
            <p:nvPr/>
          </p:nvSpPr>
          <p:spPr>
            <a:xfrm>
              <a:off x="3979967" y="543151"/>
              <a:ext cx="1255041" cy="145246"/>
            </a:xfrm>
            <a:custGeom>
              <a:avLst/>
              <a:gdLst/>
              <a:ahLst/>
              <a:cxnLst/>
              <a:rect l="l" t="t" r="r" b="b"/>
              <a:pathLst>
                <a:path w="36732" h="4251" extrusionOk="0">
                  <a:moveTo>
                    <a:pt x="405" y="0"/>
                  </a:moveTo>
                  <a:cubicBezTo>
                    <a:pt x="72" y="0"/>
                    <a:pt x="0" y="179"/>
                    <a:pt x="250" y="405"/>
                  </a:cubicBezTo>
                  <a:lnTo>
                    <a:pt x="4013" y="3846"/>
                  </a:lnTo>
                  <a:cubicBezTo>
                    <a:pt x="4311" y="4084"/>
                    <a:pt x="4680" y="4227"/>
                    <a:pt x="5061" y="4251"/>
                  </a:cubicBezTo>
                  <a:lnTo>
                    <a:pt x="31671" y="4251"/>
                  </a:lnTo>
                  <a:cubicBezTo>
                    <a:pt x="32052" y="4227"/>
                    <a:pt x="32421" y="4084"/>
                    <a:pt x="32719" y="3846"/>
                  </a:cubicBezTo>
                  <a:lnTo>
                    <a:pt x="36481" y="405"/>
                  </a:lnTo>
                  <a:cubicBezTo>
                    <a:pt x="36731" y="179"/>
                    <a:pt x="36660" y="0"/>
                    <a:pt x="36326" y="0"/>
                  </a:cubicBez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325;p35"/>
            <p:cNvSpPr/>
            <p:nvPr/>
          </p:nvSpPr>
          <p:spPr>
            <a:xfrm>
              <a:off x="3432396" y="543151"/>
              <a:ext cx="621233" cy="145246"/>
            </a:xfrm>
            <a:custGeom>
              <a:avLst/>
              <a:gdLst/>
              <a:ahLst/>
              <a:cxnLst/>
              <a:rect l="l" t="t" r="r" b="b"/>
              <a:pathLst>
                <a:path w="18182" h="4251" fill="none" extrusionOk="0">
                  <a:moveTo>
                    <a:pt x="13133" y="0"/>
                  </a:moveTo>
                  <a:cubicBezTo>
                    <a:pt x="13514" y="24"/>
                    <a:pt x="13883" y="155"/>
                    <a:pt x="14169" y="405"/>
                  </a:cubicBezTo>
                  <a:lnTo>
                    <a:pt x="17943" y="3846"/>
                  </a:lnTo>
                  <a:cubicBezTo>
                    <a:pt x="18181" y="4060"/>
                    <a:pt x="18110" y="4251"/>
                    <a:pt x="17777" y="4251"/>
                  </a:cubicBezTo>
                  <a:lnTo>
                    <a:pt x="5061" y="4251"/>
                  </a:lnTo>
                  <a:cubicBezTo>
                    <a:pt x="4668" y="4227"/>
                    <a:pt x="4311" y="4084"/>
                    <a:pt x="4013" y="3846"/>
                  </a:cubicBezTo>
                  <a:lnTo>
                    <a:pt x="251" y="405"/>
                  </a:lnTo>
                  <a:cubicBezTo>
                    <a:pt x="1" y="179"/>
                    <a:pt x="72" y="0"/>
                    <a:pt x="405" y="0"/>
                  </a:cubicBezTo>
                  <a:close/>
                </a:path>
              </a:pathLst>
            </a:custGeom>
            <a:noFill/>
            <a:ln w="19050" cap="flat" cmpd="sng">
              <a:solidFill>
                <a:srgbClr val="D1208D"/>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326;p35"/>
            <p:cNvSpPr/>
            <p:nvPr/>
          </p:nvSpPr>
          <p:spPr>
            <a:xfrm>
              <a:off x="2877924" y="543151"/>
              <a:ext cx="620823" cy="145246"/>
            </a:xfrm>
            <a:custGeom>
              <a:avLst/>
              <a:gdLst/>
              <a:ahLst/>
              <a:cxnLst/>
              <a:rect l="l" t="t" r="r" b="b"/>
              <a:pathLst>
                <a:path w="18170" h="4251" extrusionOk="0">
                  <a:moveTo>
                    <a:pt x="393" y="0"/>
                  </a:moveTo>
                  <a:cubicBezTo>
                    <a:pt x="60" y="0"/>
                    <a:pt x="0" y="179"/>
                    <a:pt x="239" y="405"/>
                  </a:cubicBezTo>
                  <a:lnTo>
                    <a:pt x="4001" y="3846"/>
                  </a:lnTo>
                  <a:cubicBezTo>
                    <a:pt x="4299" y="4084"/>
                    <a:pt x="4668" y="4227"/>
                    <a:pt x="5049" y="4251"/>
                  </a:cubicBezTo>
                  <a:lnTo>
                    <a:pt x="17776" y="4251"/>
                  </a:lnTo>
                  <a:cubicBezTo>
                    <a:pt x="18098" y="4251"/>
                    <a:pt x="18169" y="4060"/>
                    <a:pt x="17931" y="3846"/>
                  </a:cubicBezTo>
                  <a:lnTo>
                    <a:pt x="14169" y="405"/>
                  </a:lnTo>
                  <a:cubicBezTo>
                    <a:pt x="13871" y="155"/>
                    <a:pt x="13502" y="24"/>
                    <a:pt x="13121" y="0"/>
                  </a:cubicBez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ZoneTexte 3"/>
          <p:cNvSpPr txBox="1"/>
          <p:nvPr/>
        </p:nvSpPr>
        <p:spPr>
          <a:xfrm>
            <a:off x="3888568" y="569536"/>
            <a:ext cx="3648838" cy="461665"/>
          </a:xfrm>
          <a:prstGeom prst="rect">
            <a:avLst/>
          </a:prstGeom>
          <a:noFill/>
        </p:spPr>
        <p:txBody>
          <a:bodyPr wrap="square" rtlCol="0">
            <a:spAutoFit/>
          </a:bodyPr>
          <a:lstStyle/>
          <a:p>
            <a:r>
              <a:rPr lang="en-US" sz="2400" b="1" dirty="0">
                <a:solidFill>
                  <a:schemeClr val="bg1">
                    <a:lumMod val="75000"/>
                  </a:schemeClr>
                </a:solidFill>
              </a:rPr>
              <a:t>Etude </a:t>
            </a:r>
            <a:r>
              <a:rPr lang="en-US" sz="2400" b="1" dirty="0" err="1">
                <a:solidFill>
                  <a:schemeClr val="bg1">
                    <a:lumMod val="75000"/>
                  </a:schemeClr>
                </a:solidFill>
              </a:rPr>
              <a:t>théorique</a:t>
            </a:r>
            <a:r>
              <a:rPr lang="en-US" sz="2400" b="1" dirty="0">
                <a:solidFill>
                  <a:schemeClr val="bg1">
                    <a:lumMod val="75000"/>
                  </a:schemeClr>
                </a:solidFill>
              </a:rPr>
              <a:t> : </a:t>
            </a:r>
            <a:endParaRPr lang="fr-FR" sz="2400" b="1" dirty="0">
              <a:solidFill>
                <a:schemeClr val="bg1">
                  <a:lumMod val="75000"/>
                </a:schemeClr>
              </a:solidFill>
            </a:endParaRPr>
          </a:p>
        </p:txBody>
      </p:sp>
      <p:pic>
        <p:nvPicPr>
          <p:cNvPr id="4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07905" y="1909915"/>
            <a:ext cx="3494047" cy="792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07905" y="2715766"/>
            <a:ext cx="3494047" cy="1728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ZoneTexte 4"/>
          <p:cNvSpPr txBox="1"/>
          <p:nvPr/>
        </p:nvSpPr>
        <p:spPr>
          <a:xfrm>
            <a:off x="504191" y="2574434"/>
            <a:ext cx="3384376" cy="2677656"/>
          </a:xfrm>
          <a:prstGeom prst="rect">
            <a:avLst/>
          </a:prstGeom>
          <a:noFill/>
        </p:spPr>
        <p:txBody>
          <a:bodyPr wrap="square" rtlCol="0">
            <a:spAutoFit/>
          </a:bodyPr>
          <a:lstStyle/>
          <a:p>
            <a:pPr marL="0" indent="0">
              <a:buNone/>
            </a:pPr>
            <a:r>
              <a:rPr lang="en-US" dirty="0" err="1">
                <a:solidFill>
                  <a:schemeClr val="tx1"/>
                </a:solidFill>
              </a:rPr>
              <a:t>fn</a:t>
            </a:r>
            <a:r>
              <a:rPr lang="en-US" dirty="0">
                <a:solidFill>
                  <a:schemeClr val="tx1"/>
                </a:solidFill>
              </a:rPr>
              <a:t> = 1 / (2×R4×C2)</a:t>
            </a:r>
          </a:p>
          <a:p>
            <a:pPr marL="0" indent="0">
              <a:buNone/>
            </a:pPr>
            <a:r>
              <a:rPr lang="en-US" b="1" dirty="0">
                <a:solidFill>
                  <a:schemeClr val="tx1"/>
                </a:solidFill>
              </a:rPr>
              <a:t>Condition </a:t>
            </a:r>
            <a:r>
              <a:rPr lang="en-US" b="1" dirty="0" err="1">
                <a:solidFill>
                  <a:schemeClr val="tx1"/>
                </a:solidFill>
              </a:rPr>
              <a:t>d'entretien</a:t>
            </a:r>
            <a:r>
              <a:rPr lang="en-US" b="1" dirty="0">
                <a:solidFill>
                  <a:schemeClr val="tx1"/>
                </a:solidFill>
              </a:rPr>
              <a:t> des oscillations</a:t>
            </a:r>
            <a:r>
              <a:rPr lang="fr-FR" b="1" dirty="0">
                <a:solidFill>
                  <a:schemeClr val="tx1"/>
                </a:solidFill>
              </a:rPr>
              <a:t>:</a:t>
            </a:r>
          </a:p>
          <a:p>
            <a:pPr marL="0" indent="0">
              <a:buNone/>
            </a:pPr>
            <a:r>
              <a:rPr lang="fr-FR" dirty="0">
                <a:solidFill>
                  <a:schemeClr val="tx1"/>
                </a:solidFill>
              </a:rPr>
              <a:t>Des oscillations électriques à la fréquence Fn peuvent apparaître au sein du circuit bouclé, à condition que l'amplificateur ait un gain égal (ici) au minimum à trois, pour compenser l'atténuation apportée par le réseau déphaseur.</a:t>
            </a:r>
          </a:p>
          <a:p>
            <a:pPr marL="0" indent="0">
              <a:buNone/>
            </a:pPr>
            <a:r>
              <a:rPr lang="fr-FR" dirty="0">
                <a:solidFill>
                  <a:schemeClr val="tx1"/>
                </a:solidFill>
              </a:rPr>
              <a:t>-On doit alors vérifier</a:t>
            </a:r>
            <a:endParaRPr lang="fr-FR" b="1" dirty="0">
              <a:solidFill>
                <a:schemeClr val="tx1"/>
              </a:solidFill>
            </a:endParaRPr>
          </a:p>
          <a:p>
            <a:endParaRPr lang="fr-FR" dirty="0">
              <a:solidFill>
                <a:schemeClr val="tx1"/>
              </a:solidFill>
            </a:endParaRPr>
          </a:p>
        </p:txBody>
      </p:sp>
      <p:pic>
        <p:nvPicPr>
          <p:cNvPr id="48"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28220" y="4515966"/>
            <a:ext cx="2276475" cy="504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1829101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10"/>
        <p:cNvGrpSpPr/>
        <p:nvPr/>
      </p:nvGrpSpPr>
      <p:grpSpPr>
        <a:xfrm>
          <a:off x="0" y="0"/>
          <a:ext cx="0" cy="0"/>
          <a:chOff x="0" y="0"/>
          <a:chExt cx="0" cy="0"/>
        </a:xfrm>
      </p:grpSpPr>
      <p:sp>
        <p:nvSpPr>
          <p:cNvPr id="2" name="Rectangle 1"/>
          <p:cNvSpPr/>
          <p:nvPr/>
        </p:nvSpPr>
        <p:spPr>
          <a:xfrm>
            <a:off x="1043608" y="802035"/>
            <a:ext cx="6408712" cy="1384995"/>
          </a:xfrm>
          <a:prstGeom prst="rect">
            <a:avLst/>
          </a:prstGeom>
        </p:spPr>
        <p:txBody>
          <a:bodyPr wrap="square">
            <a:spAutoFit/>
          </a:bodyPr>
          <a:lstStyle/>
          <a:p>
            <a:r>
              <a:rPr lang="fr-FR" dirty="0">
                <a:solidFill>
                  <a:schemeClr val="tx1"/>
                </a:solidFill>
              </a:rPr>
              <a:t>Pour réaliser des oscillations en basse fréquence, nous avons utilisé un oscillateur  </a:t>
            </a:r>
            <a:r>
              <a:rPr lang="fr-FR" dirty="0" err="1">
                <a:solidFill>
                  <a:schemeClr val="tx1"/>
                </a:solidFill>
              </a:rPr>
              <a:t>àpont</a:t>
            </a:r>
            <a:r>
              <a:rPr lang="fr-FR" dirty="0">
                <a:solidFill>
                  <a:schemeClr val="tx1"/>
                </a:solidFill>
              </a:rPr>
              <a:t> de Wien, qui constitué de :</a:t>
            </a:r>
          </a:p>
          <a:p>
            <a:pPr marL="0" indent="0">
              <a:buNone/>
            </a:pPr>
            <a:r>
              <a:rPr lang="fr-FR" dirty="0">
                <a:solidFill>
                  <a:schemeClr val="tx1"/>
                </a:solidFill>
              </a:rPr>
              <a:t>- Trois résistances R1, R3 et R4 de 1KΩ, et une résistance R3 de 2.2KΩ.</a:t>
            </a:r>
          </a:p>
          <a:p>
            <a:pPr marL="0" indent="0">
              <a:buNone/>
            </a:pPr>
            <a:r>
              <a:rPr lang="fr-FR" dirty="0">
                <a:solidFill>
                  <a:schemeClr val="tx1"/>
                </a:solidFill>
              </a:rPr>
              <a:t>- Deux condensateurs de 100nF,</a:t>
            </a:r>
          </a:p>
          <a:p>
            <a:pPr>
              <a:buFontTx/>
              <a:buChar char="-"/>
            </a:pPr>
            <a:r>
              <a:rPr lang="fr-FR" dirty="0">
                <a:solidFill>
                  <a:schemeClr val="tx1"/>
                </a:solidFill>
              </a:rPr>
              <a:t>Un Amplificateur Opérationnel LM741</a:t>
            </a:r>
          </a:p>
          <a:p>
            <a:endParaRPr lang="fr-FR" dirty="0">
              <a:solidFill>
                <a:schemeClr val="tx1"/>
              </a:solidFill>
            </a:endParaRPr>
          </a:p>
        </p:txBody>
      </p:sp>
      <p:grpSp>
        <p:nvGrpSpPr>
          <p:cNvPr id="17" name="Google Shape;348;p36"/>
          <p:cNvGrpSpPr/>
          <p:nvPr/>
        </p:nvGrpSpPr>
        <p:grpSpPr>
          <a:xfrm rot="10800000" flipH="1">
            <a:off x="606135" y="339502"/>
            <a:ext cx="2035054" cy="198087"/>
            <a:chOff x="367025" y="2970279"/>
            <a:chExt cx="698491" cy="67985"/>
          </a:xfrm>
        </p:grpSpPr>
        <p:sp>
          <p:nvSpPr>
            <p:cNvPr id="18" name="Google Shape;349;p36"/>
            <p:cNvSpPr/>
            <p:nvPr/>
          </p:nvSpPr>
          <p:spPr>
            <a:xfrm>
              <a:off x="367025" y="2970279"/>
              <a:ext cx="68012" cy="67985"/>
            </a:xfrm>
            <a:custGeom>
              <a:avLst/>
              <a:gdLst/>
              <a:ahLst/>
              <a:cxnLst/>
              <a:rect l="l" t="t" r="r" b="b"/>
              <a:pathLst>
                <a:path w="2466" h="2465" extrusionOk="0">
                  <a:moveTo>
                    <a:pt x="1" y="0"/>
                  </a:moveTo>
                  <a:lnTo>
                    <a:pt x="1" y="2465"/>
                  </a:lnTo>
                  <a:lnTo>
                    <a:pt x="2465" y="2465"/>
                  </a:lnTo>
                  <a:lnTo>
                    <a:pt x="2465" y="0"/>
                  </a:ln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350;p36"/>
            <p:cNvSpPr/>
            <p:nvPr/>
          </p:nvSpPr>
          <p:spPr>
            <a:xfrm>
              <a:off x="493121" y="2970279"/>
              <a:ext cx="68012" cy="67985"/>
            </a:xfrm>
            <a:custGeom>
              <a:avLst/>
              <a:gdLst/>
              <a:ahLst/>
              <a:cxnLst/>
              <a:rect l="l" t="t" r="r" b="b"/>
              <a:pathLst>
                <a:path w="2466" h="2465" extrusionOk="0">
                  <a:moveTo>
                    <a:pt x="1" y="0"/>
                  </a:moveTo>
                  <a:lnTo>
                    <a:pt x="1" y="2465"/>
                  </a:lnTo>
                  <a:lnTo>
                    <a:pt x="2465" y="2465"/>
                  </a:lnTo>
                  <a:lnTo>
                    <a:pt x="2465" y="0"/>
                  </a:ln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351;p36"/>
            <p:cNvSpPr/>
            <p:nvPr/>
          </p:nvSpPr>
          <p:spPr>
            <a:xfrm>
              <a:off x="619216" y="2970279"/>
              <a:ext cx="68012" cy="67985"/>
            </a:xfrm>
            <a:custGeom>
              <a:avLst/>
              <a:gdLst/>
              <a:ahLst/>
              <a:cxnLst/>
              <a:rect l="l" t="t" r="r" b="b"/>
              <a:pathLst>
                <a:path w="2466" h="2465" extrusionOk="0">
                  <a:moveTo>
                    <a:pt x="1" y="0"/>
                  </a:moveTo>
                  <a:lnTo>
                    <a:pt x="1" y="2465"/>
                  </a:lnTo>
                  <a:lnTo>
                    <a:pt x="2465" y="2465"/>
                  </a:lnTo>
                  <a:lnTo>
                    <a:pt x="2465" y="0"/>
                  </a:ln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352;p36"/>
            <p:cNvSpPr/>
            <p:nvPr/>
          </p:nvSpPr>
          <p:spPr>
            <a:xfrm>
              <a:off x="745312" y="2970279"/>
              <a:ext cx="68012" cy="67985"/>
            </a:xfrm>
            <a:custGeom>
              <a:avLst/>
              <a:gdLst/>
              <a:ahLst/>
              <a:cxnLst/>
              <a:rect l="l" t="t" r="r" b="b"/>
              <a:pathLst>
                <a:path w="2466" h="2465" fill="none" extrusionOk="0">
                  <a:moveTo>
                    <a:pt x="1" y="0"/>
                  </a:moveTo>
                  <a:lnTo>
                    <a:pt x="2465" y="0"/>
                  </a:lnTo>
                  <a:lnTo>
                    <a:pt x="2465" y="2465"/>
                  </a:lnTo>
                  <a:lnTo>
                    <a:pt x="1" y="2465"/>
                  </a:lnTo>
                  <a:close/>
                </a:path>
              </a:pathLst>
            </a:custGeom>
            <a:noFill/>
            <a:ln w="9525" cap="flat" cmpd="sng">
              <a:solidFill>
                <a:srgbClr val="81F5FF"/>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353;p36"/>
            <p:cNvSpPr/>
            <p:nvPr/>
          </p:nvSpPr>
          <p:spPr>
            <a:xfrm>
              <a:off x="871408" y="2970279"/>
              <a:ext cx="68012" cy="67985"/>
            </a:xfrm>
            <a:custGeom>
              <a:avLst/>
              <a:gdLst/>
              <a:ahLst/>
              <a:cxnLst/>
              <a:rect l="l" t="t" r="r" b="b"/>
              <a:pathLst>
                <a:path w="2466" h="2465" fill="none" extrusionOk="0">
                  <a:moveTo>
                    <a:pt x="1" y="0"/>
                  </a:moveTo>
                  <a:lnTo>
                    <a:pt x="2465" y="0"/>
                  </a:lnTo>
                  <a:lnTo>
                    <a:pt x="2465" y="2465"/>
                  </a:lnTo>
                  <a:lnTo>
                    <a:pt x="1" y="2465"/>
                  </a:lnTo>
                  <a:close/>
                </a:path>
              </a:pathLst>
            </a:custGeom>
            <a:noFill/>
            <a:ln w="9525" cap="flat" cmpd="sng">
              <a:solidFill>
                <a:srgbClr val="81F5FF"/>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354;p36"/>
            <p:cNvSpPr/>
            <p:nvPr/>
          </p:nvSpPr>
          <p:spPr>
            <a:xfrm>
              <a:off x="997504" y="2970279"/>
              <a:ext cx="68012" cy="67985"/>
            </a:xfrm>
            <a:custGeom>
              <a:avLst/>
              <a:gdLst/>
              <a:ahLst/>
              <a:cxnLst/>
              <a:rect l="l" t="t" r="r" b="b"/>
              <a:pathLst>
                <a:path w="2466" h="2465" fill="none" extrusionOk="0">
                  <a:moveTo>
                    <a:pt x="1" y="0"/>
                  </a:moveTo>
                  <a:lnTo>
                    <a:pt x="2465" y="0"/>
                  </a:lnTo>
                  <a:lnTo>
                    <a:pt x="2465" y="2465"/>
                  </a:lnTo>
                  <a:lnTo>
                    <a:pt x="1" y="2465"/>
                  </a:lnTo>
                  <a:close/>
                </a:path>
              </a:pathLst>
            </a:custGeom>
            <a:noFill/>
            <a:ln w="9525" cap="flat" cmpd="sng">
              <a:solidFill>
                <a:srgbClr val="81F5FF"/>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 name="Google Shape;348;p36"/>
          <p:cNvGrpSpPr/>
          <p:nvPr/>
        </p:nvGrpSpPr>
        <p:grpSpPr>
          <a:xfrm rot="10800000" flipH="1">
            <a:off x="5789121" y="438545"/>
            <a:ext cx="2035054" cy="198087"/>
            <a:chOff x="367025" y="2970279"/>
            <a:chExt cx="698491" cy="67985"/>
          </a:xfrm>
        </p:grpSpPr>
        <p:sp>
          <p:nvSpPr>
            <p:cNvPr id="25" name="Google Shape;349;p36"/>
            <p:cNvSpPr/>
            <p:nvPr/>
          </p:nvSpPr>
          <p:spPr>
            <a:xfrm>
              <a:off x="367025" y="2970279"/>
              <a:ext cx="68012" cy="67985"/>
            </a:xfrm>
            <a:custGeom>
              <a:avLst/>
              <a:gdLst/>
              <a:ahLst/>
              <a:cxnLst/>
              <a:rect l="l" t="t" r="r" b="b"/>
              <a:pathLst>
                <a:path w="2466" h="2465" extrusionOk="0">
                  <a:moveTo>
                    <a:pt x="1" y="0"/>
                  </a:moveTo>
                  <a:lnTo>
                    <a:pt x="1" y="2465"/>
                  </a:lnTo>
                  <a:lnTo>
                    <a:pt x="2465" y="2465"/>
                  </a:lnTo>
                  <a:lnTo>
                    <a:pt x="2465" y="0"/>
                  </a:ln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50;p36"/>
            <p:cNvSpPr/>
            <p:nvPr/>
          </p:nvSpPr>
          <p:spPr>
            <a:xfrm>
              <a:off x="493121" y="2970279"/>
              <a:ext cx="68012" cy="67985"/>
            </a:xfrm>
            <a:custGeom>
              <a:avLst/>
              <a:gdLst/>
              <a:ahLst/>
              <a:cxnLst/>
              <a:rect l="l" t="t" r="r" b="b"/>
              <a:pathLst>
                <a:path w="2466" h="2465" extrusionOk="0">
                  <a:moveTo>
                    <a:pt x="1" y="0"/>
                  </a:moveTo>
                  <a:lnTo>
                    <a:pt x="1" y="2465"/>
                  </a:lnTo>
                  <a:lnTo>
                    <a:pt x="2465" y="2465"/>
                  </a:lnTo>
                  <a:lnTo>
                    <a:pt x="2465" y="0"/>
                  </a:ln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351;p36"/>
            <p:cNvSpPr/>
            <p:nvPr/>
          </p:nvSpPr>
          <p:spPr>
            <a:xfrm>
              <a:off x="619216" y="2970279"/>
              <a:ext cx="68012" cy="67985"/>
            </a:xfrm>
            <a:custGeom>
              <a:avLst/>
              <a:gdLst/>
              <a:ahLst/>
              <a:cxnLst/>
              <a:rect l="l" t="t" r="r" b="b"/>
              <a:pathLst>
                <a:path w="2466" h="2465" extrusionOk="0">
                  <a:moveTo>
                    <a:pt x="1" y="0"/>
                  </a:moveTo>
                  <a:lnTo>
                    <a:pt x="1" y="2465"/>
                  </a:lnTo>
                  <a:lnTo>
                    <a:pt x="2465" y="2465"/>
                  </a:lnTo>
                  <a:lnTo>
                    <a:pt x="2465" y="0"/>
                  </a:ln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352;p36"/>
            <p:cNvSpPr/>
            <p:nvPr/>
          </p:nvSpPr>
          <p:spPr>
            <a:xfrm>
              <a:off x="745312" y="2970279"/>
              <a:ext cx="68012" cy="67985"/>
            </a:xfrm>
            <a:custGeom>
              <a:avLst/>
              <a:gdLst/>
              <a:ahLst/>
              <a:cxnLst/>
              <a:rect l="l" t="t" r="r" b="b"/>
              <a:pathLst>
                <a:path w="2466" h="2465" fill="none" extrusionOk="0">
                  <a:moveTo>
                    <a:pt x="1" y="0"/>
                  </a:moveTo>
                  <a:lnTo>
                    <a:pt x="2465" y="0"/>
                  </a:lnTo>
                  <a:lnTo>
                    <a:pt x="2465" y="2465"/>
                  </a:lnTo>
                  <a:lnTo>
                    <a:pt x="1" y="2465"/>
                  </a:lnTo>
                  <a:close/>
                </a:path>
              </a:pathLst>
            </a:custGeom>
            <a:noFill/>
            <a:ln w="9525" cap="flat" cmpd="sng">
              <a:solidFill>
                <a:srgbClr val="81F5FF"/>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353;p36"/>
            <p:cNvSpPr/>
            <p:nvPr/>
          </p:nvSpPr>
          <p:spPr>
            <a:xfrm>
              <a:off x="871408" y="2970279"/>
              <a:ext cx="68012" cy="67985"/>
            </a:xfrm>
            <a:custGeom>
              <a:avLst/>
              <a:gdLst/>
              <a:ahLst/>
              <a:cxnLst/>
              <a:rect l="l" t="t" r="r" b="b"/>
              <a:pathLst>
                <a:path w="2466" h="2465" fill="none" extrusionOk="0">
                  <a:moveTo>
                    <a:pt x="1" y="0"/>
                  </a:moveTo>
                  <a:lnTo>
                    <a:pt x="2465" y="0"/>
                  </a:lnTo>
                  <a:lnTo>
                    <a:pt x="2465" y="2465"/>
                  </a:lnTo>
                  <a:lnTo>
                    <a:pt x="1" y="2465"/>
                  </a:lnTo>
                  <a:close/>
                </a:path>
              </a:pathLst>
            </a:custGeom>
            <a:noFill/>
            <a:ln w="9525" cap="flat" cmpd="sng">
              <a:solidFill>
                <a:srgbClr val="81F5FF"/>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54;p36"/>
            <p:cNvSpPr/>
            <p:nvPr/>
          </p:nvSpPr>
          <p:spPr>
            <a:xfrm>
              <a:off x="997504" y="2970279"/>
              <a:ext cx="68012" cy="67985"/>
            </a:xfrm>
            <a:custGeom>
              <a:avLst/>
              <a:gdLst/>
              <a:ahLst/>
              <a:cxnLst/>
              <a:rect l="l" t="t" r="r" b="b"/>
              <a:pathLst>
                <a:path w="2466" h="2465" fill="none" extrusionOk="0">
                  <a:moveTo>
                    <a:pt x="1" y="0"/>
                  </a:moveTo>
                  <a:lnTo>
                    <a:pt x="2465" y="0"/>
                  </a:lnTo>
                  <a:lnTo>
                    <a:pt x="2465" y="2465"/>
                  </a:lnTo>
                  <a:lnTo>
                    <a:pt x="1" y="2465"/>
                  </a:lnTo>
                  <a:close/>
                </a:path>
              </a:pathLst>
            </a:custGeom>
            <a:noFill/>
            <a:ln w="9525" cap="flat" cmpd="sng">
              <a:solidFill>
                <a:srgbClr val="81F5FF"/>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Rectangle 2"/>
          <p:cNvSpPr/>
          <p:nvPr/>
        </p:nvSpPr>
        <p:spPr>
          <a:xfrm>
            <a:off x="2811690" y="232790"/>
            <a:ext cx="3802840" cy="461665"/>
          </a:xfrm>
          <a:prstGeom prst="rect">
            <a:avLst/>
          </a:prstGeom>
        </p:spPr>
        <p:txBody>
          <a:bodyPr wrap="square">
            <a:spAutoFit/>
          </a:bodyPr>
          <a:lstStyle/>
          <a:p>
            <a:r>
              <a:rPr lang="fr-FR" sz="2400" b="1" dirty="0">
                <a:solidFill>
                  <a:schemeClr val="bg1">
                    <a:lumMod val="75000"/>
                  </a:schemeClr>
                </a:solidFill>
              </a:rPr>
              <a:t>La partie pratique :</a:t>
            </a:r>
          </a:p>
        </p:txBody>
      </p:sp>
      <p:pic>
        <p:nvPicPr>
          <p:cNvPr id="46" name="Image 45" descr="Screenshot 2021-03-02 212442"/>
          <p:cNvPicPr/>
          <p:nvPr/>
        </p:nvPicPr>
        <p:blipFill>
          <a:blip r:embed="rId3"/>
          <a:stretch>
            <a:fillRect/>
          </a:stretch>
        </p:blipFill>
        <p:spPr>
          <a:xfrm>
            <a:off x="977897" y="1995686"/>
            <a:ext cx="5757545" cy="1680864"/>
          </a:xfrm>
          <a:prstGeom prst="rect">
            <a:avLst/>
          </a:prstGeom>
        </p:spPr>
      </p:pic>
      <p:sp>
        <p:nvSpPr>
          <p:cNvPr id="4" name="Rectangle 3"/>
          <p:cNvSpPr/>
          <p:nvPr/>
        </p:nvSpPr>
        <p:spPr>
          <a:xfrm>
            <a:off x="1072592" y="3723878"/>
            <a:ext cx="4572000" cy="738664"/>
          </a:xfrm>
          <a:prstGeom prst="rect">
            <a:avLst/>
          </a:prstGeom>
        </p:spPr>
        <p:txBody>
          <a:bodyPr>
            <a:spAutoFit/>
          </a:bodyPr>
          <a:lstStyle/>
          <a:p>
            <a:pPr marL="0" indent="0">
              <a:buNone/>
            </a:pPr>
            <a:r>
              <a:rPr lang="fr-FR" dirty="0">
                <a:solidFill>
                  <a:schemeClr val="tx1"/>
                </a:solidFill>
              </a:rPr>
              <a:t>Où les capacités contient quelque charge donc on initialise </a:t>
            </a:r>
            <a:r>
              <a:rPr lang="fr-FR" dirty="0" err="1">
                <a:solidFill>
                  <a:schemeClr val="tx1"/>
                </a:solidFill>
              </a:rPr>
              <a:t>Ic</a:t>
            </a:r>
            <a:r>
              <a:rPr lang="fr-FR" dirty="0">
                <a:solidFill>
                  <a:schemeClr val="tx1"/>
                </a:solidFill>
              </a:rPr>
              <a:t> de la capacité C2 avec une valeur très faible 0.1pF</a:t>
            </a:r>
          </a:p>
        </p:txBody>
      </p:sp>
    </p:spTree>
    <p:extLst>
      <p:ext uri="{BB962C8B-B14F-4D97-AF65-F5344CB8AC3E}">
        <p14:creationId xmlns:p14="http://schemas.microsoft.com/office/powerpoint/2010/main" val="80163959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35"/>
        <p:cNvGrpSpPr/>
        <p:nvPr/>
      </p:nvGrpSpPr>
      <p:grpSpPr>
        <a:xfrm>
          <a:off x="0" y="0"/>
          <a:ext cx="0" cy="0"/>
          <a:chOff x="0" y="0"/>
          <a:chExt cx="0" cy="0"/>
        </a:xfrm>
      </p:grpSpPr>
      <p:sp>
        <p:nvSpPr>
          <p:cNvPr id="437" name="Google Shape;437;p40"/>
          <p:cNvSpPr/>
          <p:nvPr/>
        </p:nvSpPr>
        <p:spPr>
          <a:xfrm>
            <a:off x="3502741" y="4288170"/>
            <a:ext cx="63726" cy="21339"/>
          </a:xfrm>
          <a:custGeom>
            <a:avLst/>
            <a:gdLst/>
            <a:ahLst/>
            <a:cxnLst/>
            <a:rect l="l" t="t" r="r" b="b"/>
            <a:pathLst>
              <a:path w="657" h="220" extrusionOk="0">
                <a:moveTo>
                  <a:pt x="656" y="1"/>
                </a:moveTo>
                <a:lnTo>
                  <a:pt x="0" y="220"/>
                </a:lnTo>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40"/>
          <p:cNvSpPr/>
          <p:nvPr/>
        </p:nvSpPr>
        <p:spPr>
          <a:xfrm>
            <a:off x="3516224" y="4324835"/>
            <a:ext cx="61786" cy="21339"/>
          </a:xfrm>
          <a:custGeom>
            <a:avLst/>
            <a:gdLst/>
            <a:ahLst/>
            <a:cxnLst/>
            <a:rect l="l" t="t" r="r" b="b"/>
            <a:pathLst>
              <a:path w="637" h="220" extrusionOk="0">
                <a:moveTo>
                  <a:pt x="637" y="1"/>
                </a:moveTo>
                <a:lnTo>
                  <a:pt x="0" y="220"/>
                </a:lnTo>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Titre 9"/>
          <p:cNvSpPr>
            <a:spLocks noGrp="1"/>
          </p:cNvSpPr>
          <p:nvPr>
            <p:ph type="title"/>
          </p:nvPr>
        </p:nvSpPr>
        <p:spPr>
          <a:xfrm>
            <a:off x="503548" y="555526"/>
            <a:ext cx="8064896" cy="2940556"/>
          </a:xfrm>
        </p:spPr>
        <p:txBody>
          <a:bodyPr/>
          <a:lstStyle/>
          <a:p>
            <a:endParaRPr lang="fr-FR" sz="1800" dirty="0"/>
          </a:p>
        </p:txBody>
      </p:sp>
      <p:pic>
        <p:nvPicPr>
          <p:cNvPr id="6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5069" y="555526"/>
            <a:ext cx="7992888" cy="2952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6" name="Rectangle 65"/>
          <p:cNvSpPr/>
          <p:nvPr/>
        </p:nvSpPr>
        <p:spPr>
          <a:xfrm>
            <a:off x="2990502" y="3507854"/>
            <a:ext cx="2592288" cy="1080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fr-FR" sz="2400" dirty="0" err="1" smtClean="0">
                <a:solidFill>
                  <a:srgbClr val="FF0000"/>
                </a:solidFill>
              </a:rPr>
              <a:t>Vout</a:t>
            </a:r>
            <a:endParaRPr lang="fr-FR" dirty="0">
              <a:solidFill>
                <a:srgbClr val="FF0000"/>
              </a:solidFill>
            </a:endParaRPr>
          </a:p>
        </p:txBody>
      </p:sp>
    </p:spTree>
    <p:extLst>
      <p:ext uri="{BB962C8B-B14F-4D97-AF65-F5344CB8AC3E}">
        <p14:creationId xmlns:p14="http://schemas.microsoft.com/office/powerpoint/2010/main" val="59594375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123728" y="699542"/>
            <a:ext cx="3927356" cy="526200"/>
          </a:xfrm>
        </p:spPr>
        <p:txBody>
          <a:bodyPr/>
          <a:lstStyle/>
          <a:p>
            <a:r>
              <a:rPr lang="fr-FR" sz="2800" dirty="0">
                <a:solidFill>
                  <a:schemeClr val="bg1">
                    <a:lumMod val="75000"/>
                  </a:schemeClr>
                </a:solidFill>
              </a:rPr>
              <a:t>La partie pratique :</a:t>
            </a:r>
          </a:p>
        </p:txBody>
      </p:sp>
      <p:sp>
        <p:nvSpPr>
          <p:cNvPr id="3" name="Sous-titre 2"/>
          <p:cNvSpPr>
            <a:spLocks noGrp="1"/>
          </p:cNvSpPr>
          <p:nvPr>
            <p:ph type="subTitle" idx="1"/>
          </p:nvPr>
        </p:nvSpPr>
        <p:spPr>
          <a:xfrm>
            <a:off x="755576" y="1491630"/>
            <a:ext cx="7056784" cy="2376264"/>
          </a:xfrm>
        </p:spPr>
        <p:txBody>
          <a:bodyPr/>
          <a:lstStyle/>
          <a:p>
            <a:pPr algn="l"/>
            <a:r>
              <a:rPr lang="fr-FR" dirty="0" smtClean="0"/>
              <a:t>         en </a:t>
            </a:r>
            <a:r>
              <a:rPr lang="fr-FR" dirty="0"/>
              <a:t>utilisant les curseurs on a conclu que Ce montage nous permet d'obtenir un signal oscillant de basse </a:t>
            </a:r>
            <a:r>
              <a:rPr lang="fr-FR" dirty="0" err="1"/>
              <a:t>frequence</a:t>
            </a:r>
            <a:r>
              <a:rPr lang="fr-FR" dirty="0"/>
              <a:t> en utilisant juste l’alimentation de l’</a:t>
            </a:r>
            <a:r>
              <a:rPr lang="fr-FR" dirty="0" err="1"/>
              <a:t>amplifiacteur</a:t>
            </a:r>
            <a:r>
              <a:rPr lang="fr-FR" dirty="0"/>
              <a:t> </a:t>
            </a:r>
            <a:r>
              <a:rPr lang="fr-FR" dirty="0" err="1"/>
              <a:t>operationnel</a:t>
            </a:r>
            <a:r>
              <a:rPr lang="fr-FR" dirty="0"/>
              <a:t> sans avoir </a:t>
            </a:r>
            <a:r>
              <a:rPr lang="fr-FR" dirty="0" err="1"/>
              <a:t>besoine</a:t>
            </a:r>
            <a:r>
              <a:rPr lang="fr-FR" dirty="0"/>
              <a:t> d’un signale d’entrer donc le </a:t>
            </a:r>
            <a:r>
              <a:rPr lang="fr-FR" dirty="0" err="1"/>
              <a:t>role</a:t>
            </a:r>
            <a:r>
              <a:rPr lang="fr-FR" dirty="0"/>
              <a:t> de ce montage est de simuler le signal modulant</a:t>
            </a:r>
          </a:p>
          <a:p>
            <a:endParaRPr lang="fr-FR" dirty="0"/>
          </a:p>
        </p:txBody>
      </p:sp>
    </p:spTree>
    <p:extLst>
      <p:ext uri="{BB962C8B-B14F-4D97-AF65-F5344CB8AC3E}">
        <p14:creationId xmlns:p14="http://schemas.microsoft.com/office/powerpoint/2010/main" val="26782946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339752" y="267494"/>
            <a:ext cx="4752528" cy="720080"/>
          </a:xfrm>
        </p:spPr>
        <p:txBody>
          <a:bodyPr/>
          <a:lstStyle/>
          <a:p>
            <a:r>
              <a:rPr lang="fr-FR" sz="2800" dirty="0">
                <a:solidFill>
                  <a:schemeClr val="bg1">
                    <a:lumMod val="75000"/>
                  </a:schemeClr>
                </a:solidFill>
              </a:rPr>
              <a:t>Le bloc hiérarchique :</a:t>
            </a:r>
          </a:p>
        </p:txBody>
      </p:sp>
      <p:sp>
        <p:nvSpPr>
          <p:cNvPr id="3" name="Sous-titre 2"/>
          <p:cNvSpPr>
            <a:spLocks noGrp="1"/>
          </p:cNvSpPr>
          <p:nvPr>
            <p:ph type="subTitle" idx="1"/>
          </p:nvPr>
        </p:nvSpPr>
        <p:spPr>
          <a:xfrm>
            <a:off x="467544" y="915566"/>
            <a:ext cx="7920880" cy="3240360"/>
          </a:xfrm>
        </p:spPr>
        <p:txBody>
          <a:bodyPr/>
          <a:lstStyle/>
          <a:p>
            <a:endParaRPr lang="fr-FR"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908497"/>
            <a:ext cx="4338892" cy="3235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74184" y="908497"/>
            <a:ext cx="3585543" cy="3235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p:cNvSpPr/>
          <p:nvPr/>
        </p:nvSpPr>
        <p:spPr>
          <a:xfrm>
            <a:off x="1291108" y="4195668"/>
            <a:ext cx="2691763" cy="307777"/>
          </a:xfrm>
          <a:prstGeom prst="rect">
            <a:avLst/>
          </a:prstGeom>
        </p:spPr>
        <p:txBody>
          <a:bodyPr wrap="none">
            <a:spAutoFit/>
          </a:bodyPr>
          <a:lstStyle/>
          <a:p>
            <a:r>
              <a:rPr lang="fr-FR" dirty="0">
                <a:solidFill>
                  <a:schemeClr val="tx1"/>
                </a:solidFill>
              </a:rPr>
              <a:t>Déjà testé ,le bloc marche bien.</a:t>
            </a:r>
          </a:p>
        </p:txBody>
      </p:sp>
    </p:spTree>
    <p:extLst>
      <p:ext uri="{BB962C8B-B14F-4D97-AF65-F5344CB8AC3E}">
        <p14:creationId xmlns:p14="http://schemas.microsoft.com/office/powerpoint/2010/main" val="9249507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p35"/>
          <p:cNvSpPr txBox="1">
            <a:spLocks noGrp="1"/>
          </p:cNvSpPr>
          <p:nvPr>
            <p:ph type="title"/>
          </p:nvPr>
        </p:nvSpPr>
        <p:spPr>
          <a:xfrm>
            <a:off x="2560444" y="2211710"/>
            <a:ext cx="4035900" cy="1008112"/>
          </a:xfrm>
          <a:prstGeom prst="rect">
            <a:avLst/>
          </a:prstGeom>
        </p:spPr>
        <p:txBody>
          <a:bodyPr spcFirstLastPara="1" wrap="square" lIns="91425" tIns="91425" rIns="91425" bIns="91425" anchor="t" anchorCtr="0">
            <a:noAutofit/>
          </a:bodyPr>
          <a:lstStyle/>
          <a:p>
            <a:pPr lvl="0"/>
            <a:r>
              <a:rPr lang="fr-FR" sz="3200" dirty="0"/>
              <a:t>oscillateur </a:t>
            </a:r>
            <a:r>
              <a:rPr lang="fr-FR" sz="3200" dirty="0" smtClean="0"/>
              <a:t>Haute </a:t>
            </a:r>
            <a:r>
              <a:rPr lang="fr-FR" sz="3200" dirty="0"/>
              <a:t>fréquence </a:t>
            </a:r>
            <a:r>
              <a:rPr lang="fr-FR" sz="3200" dirty="0" smtClean="0"/>
              <a:t> </a:t>
            </a:r>
            <a:endParaRPr sz="3200" dirty="0"/>
          </a:p>
        </p:txBody>
      </p:sp>
      <p:sp>
        <p:nvSpPr>
          <p:cNvPr id="312" name="Google Shape;312;p35"/>
          <p:cNvSpPr txBox="1">
            <a:spLocks noGrp="1"/>
          </p:cNvSpPr>
          <p:nvPr>
            <p:ph type="title" idx="2"/>
          </p:nvPr>
        </p:nvSpPr>
        <p:spPr>
          <a:xfrm>
            <a:off x="2944894" y="1208653"/>
            <a:ext cx="3267000" cy="1377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smtClean="0"/>
              <a:t>04</a:t>
            </a:r>
            <a:endParaRPr dirty="0"/>
          </a:p>
        </p:txBody>
      </p:sp>
      <p:sp>
        <p:nvSpPr>
          <p:cNvPr id="313" name="Google Shape;313;p35"/>
          <p:cNvSpPr/>
          <p:nvPr/>
        </p:nvSpPr>
        <p:spPr>
          <a:xfrm>
            <a:off x="1072839" y="645449"/>
            <a:ext cx="6998335" cy="293144"/>
          </a:xfrm>
          <a:custGeom>
            <a:avLst/>
            <a:gdLst/>
            <a:ahLst/>
            <a:cxnLst/>
            <a:rect l="l" t="t" r="r" b="b"/>
            <a:pathLst>
              <a:path w="154591" h="7847" fill="none" extrusionOk="0">
                <a:moveTo>
                  <a:pt x="0" y="1"/>
                </a:moveTo>
                <a:lnTo>
                  <a:pt x="7513" y="6954"/>
                </a:lnTo>
                <a:cubicBezTo>
                  <a:pt x="8156" y="7490"/>
                  <a:pt x="8954" y="7799"/>
                  <a:pt x="9787" y="7847"/>
                </a:cubicBezTo>
                <a:lnTo>
                  <a:pt x="144816" y="7847"/>
                </a:lnTo>
                <a:cubicBezTo>
                  <a:pt x="145649" y="7799"/>
                  <a:pt x="146435" y="7490"/>
                  <a:pt x="147078" y="6954"/>
                </a:cubicBezTo>
                <a:lnTo>
                  <a:pt x="154591" y="1"/>
                </a:lnTo>
              </a:path>
            </a:pathLst>
          </a:custGeom>
          <a:noFill/>
          <a:ln w="28575" cap="rnd" cmpd="sng">
            <a:solidFill>
              <a:srgbClr val="81F5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35"/>
          <p:cNvSpPr/>
          <p:nvPr/>
        </p:nvSpPr>
        <p:spPr>
          <a:xfrm>
            <a:off x="1072839" y="4204907"/>
            <a:ext cx="6998335" cy="293144"/>
          </a:xfrm>
          <a:custGeom>
            <a:avLst/>
            <a:gdLst/>
            <a:ahLst/>
            <a:cxnLst/>
            <a:rect l="l" t="t" r="r" b="b"/>
            <a:pathLst>
              <a:path w="154591" h="7847" fill="none" extrusionOk="0">
                <a:moveTo>
                  <a:pt x="0" y="7847"/>
                </a:moveTo>
                <a:lnTo>
                  <a:pt x="7513" y="893"/>
                </a:lnTo>
                <a:cubicBezTo>
                  <a:pt x="8156" y="358"/>
                  <a:pt x="8954" y="48"/>
                  <a:pt x="9787" y="0"/>
                </a:cubicBezTo>
                <a:lnTo>
                  <a:pt x="144816" y="0"/>
                </a:lnTo>
                <a:cubicBezTo>
                  <a:pt x="145649" y="48"/>
                  <a:pt x="146435" y="358"/>
                  <a:pt x="147078" y="893"/>
                </a:cubicBezTo>
                <a:lnTo>
                  <a:pt x="154591" y="7847"/>
                </a:lnTo>
              </a:path>
            </a:pathLst>
          </a:custGeom>
          <a:noFill/>
          <a:ln w="28575" cap="rnd" cmpd="sng">
            <a:solidFill>
              <a:srgbClr val="81F5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5" name="Google Shape;315;p35"/>
          <p:cNvGrpSpPr/>
          <p:nvPr/>
        </p:nvGrpSpPr>
        <p:grpSpPr>
          <a:xfrm>
            <a:off x="2848624" y="4442271"/>
            <a:ext cx="3459539" cy="145246"/>
            <a:chOff x="2875403" y="4442271"/>
            <a:chExt cx="3459539" cy="145246"/>
          </a:xfrm>
        </p:grpSpPr>
        <p:sp>
          <p:nvSpPr>
            <p:cNvPr id="316" name="Google Shape;316;p35"/>
            <p:cNvSpPr/>
            <p:nvPr/>
          </p:nvSpPr>
          <p:spPr>
            <a:xfrm>
              <a:off x="5158827" y="4442271"/>
              <a:ext cx="621233" cy="145246"/>
            </a:xfrm>
            <a:custGeom>
              <a:avLst/>
              <a:gdLst/>
              <a:ahLst/>
              <a:cxnLst/>
              <a:rect l="l" t="t" r="r" b="b"/>
              <a:pathLst>
                <a:path w="18182" h="4251" fill="none" extrusionOk="0">
                  <a:moveTo>
                    <a:pt x="17776" y="0"/>
                  </a:moveTo>
                  <a:cubicBezTo>
                    <a:pt x="18110" y="0"/>
                    <a:pt x="18181" y="179"/>
                    <a:pt x="17943" y="405"/>
                  </a:cubicBezTo>
                  <a:lnTo>
                    <a:pt x="14181" y="3846"/>
                  </a:lnTo>
                  <a:cubicBezTo>
                    <a:pt x="13883" y="4084"/>
                    <a:pt x="13514" y="4227"/>
                    <a:pt x="13133" y="4251"/>
                  </a:cubicBezTo>
                  <a:lnTo>
                    <a:pt x="405" y="4251"/>
                  </a:lnTo>
                  <a:cubicBezTo>
                    <a:pt x="72" y="4251"/>
                    <a:pt x="0" y="4060"/>
                    <a:pt x="250" y="3846"/>
                  </a:cubicBezTo>
                  <a:lnTo>
                    <a:pt x="4013" y="405"/>
                  </a:lnTo>
                  <a:cubicBezTo>
                    <a:pt x="4310" y="155"/>
                    <a:pt x="4667" y="24"/>
                    <a:pt x="5060" y="0"/>
                  </a:cubicBezTo>
                  <a:close/>
                </a:path>
              </a:pathLst>
            </a:custGeom>
            <a:noFill/>
            <a:ln w="19050" cap="flat" cmpd="sng">
              <a:solidFill>
                <a:srgbClr val="D1208D"/>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35"/>
            <p:cNvSpPr/>
            <p:nvPr/>
          </p:nvSpPr>
          <p:spPr>
            <a:xfrm>
              <a:off x="5713709" y="4442271"/>
              <a:ext cx="621233" cy="145246"/>
            </a:xfrm>
            <a:custGeom>
              <a:avLst/>
              <a:gdLst/>
              <a:ahLst/>
              <a:cxnLst/>
              <a:rect l="l" t="t" r="r" b="b"/>
              <a:pathLst>
                <a:path w="18182" h="4251" extrusionOk="0">
                  <a:moveTo>
                    <a:pt x="5049" y="0"/>
                  </a:moveTo>
                  <a:cubicBezTo>
                    <a:pt x="4668" y="24"/>
                    <a:pt x="4310" y="155"/>
                    <a:pt x="4013" y="405"/>
                  </a:cubicBezTo>
                  <a:lnTo>
                    <a:pt x="250" y="3846"/>
                  </a:lnTo>
                  <a:cubicBezTo>
                    <a:pt x="0" y="4060"/>
                    <a:pt x="72" y="4251"/>
                    <a:pt x="405" y="4251"/>
                  </a:cubicBezTo>
                  <a:lnTo>
                    <a:pt x="13133" y="4251"/>
                  </a:lnTo>
                  <a:cubicBezTo>
                    <a:pt x="13514" y="4227"/>
                    <a:pt x="13871" y="4084"/>
                    <a:pt x="14169" y="3846"/>
                  </a:cubicBezTo>
                  <a:lnTo>
                    <a:pt x="17943" y="405"/>
                  </a:lnTo>
                  <a:cubicBezTo>
                    <a:pt x="18181" y="179"/>
                    <a:pt x="18110" y="0"/>
                    <a:pt x="17776" y="0"/>
                  </a:cubicBez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35"/>
            <p:cNvSpPr/>
            <p:nvPr/>
          </p:nvSpPr>
          <p:spPr>
            <a:xfrm>
              <a:off x="3977446" y="4442271"/>
              <a:ext cx="1255041" cy="145246"/>
            </a:xfrm>
            <a:custGeom>
              <a:avLst/>
              <a:gdLst/>
              <a:ahLst/>
              <a:cxnLst/>
              <a:rect l="l" t="t" r="r" b="b"/>
              <a:pathLst>
                <a:path w="36732" h="4251" extrusionOk="0">
                  <a:moveTo>
                    <a:pt x="405" y="0"/>
                  </a:moveTo>
                  <a:cubicBezTo>
                    <a:pt x="72" y="0"/>
                    <a:pt x="0" y="179"/>
                    <a:pt x="250" y="405"/>
                  </a:cubicBezTo>
                  <a:lnTo>
                    <a:pt x="4013" y="3846"/>
                  </a:lnTo>
                  <a:cubicBezTo>
                    <a:pt x="4311" y="4084"/>
                    <a:pt x="4680" y="4227"/>
                    <a:pt x="5061" y="4251"/>
                  </a:cubicBezTo>
                  <a:lnTo>
                    <a:pt x="31671" y="4251"/>
                  </a:lnTo>
                  <a:cubicBezTo>
                    <a:pt x="32052" y="4227"/>
                    <a:pt x="32421" y="4084"/>
                    <a:pt x="32719" y="3846"/>
                  </a:cubicBezTo>
                  <a:lnTo>
                    <a:pt x="36481" y="405"/>
                  </a:lnTo>
                  <a:cubicBezTo>
                    <a:pt x="36731" y="179"/>
                    <a:pt x="36660" y="0"/>
                    <a:pt x="36326" y="0"/>
                  </a:cubicBez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35"/>
            <p:cNvSpPr/>
            <p:nvPr/>
          </p:nvSpPr>
          <p:spPr>
            <a:xfrm>
              <a:off x="3429876" y="4442271"/>
              <a:ext cx="621233" cy="145246"/>
            </a:xfrm>
            <a:custGeom>
              <a:avLst/>
              <a:gdLst/>
              <a:ahLst/>
              <a:cxnLst/>
              <a:rect l="l" t="t" r="r" b="b"/>
              <a:pathLst>
                <a:path w="18182" h="4251" fill="none" extrusionOk="0">
                  <a:moveTo>
                    <a:pt x="13133" y="0"/>
                  </a:moveTo>
                  <a:cubicBezTo>
                    <a:pt x="13514" y="24"/>
                    <a:pt x="13883" y="155"/>
                    <a:pt x="14169" y="405"/>
                  </a:cubicBezTo>
                  <a:lnTo>
                    <a:pt x="17943" y="3846"/>
                  </a:lnTo>
                  <a:cubicBezTo>
                    <a:pt x="18181" y="4060"/>
                    <a:pt x="18110" y="4251"/>
                    <a:pt x="17777" y="4251"/>
                  </a:cubicBezTo>
                  <a:lnTo>
                    <a:pt x="5061" y="4251"/>
                  </a:lnTo>
                  <a:cubicBezTo>
                    <a:pt x="4668" y="4227"/>
                    <a:pt x="4311" y="4084"/>
                    <a:pt x="4013" y="3846"/>
                  </a:cubicBezTo>
                  <a:lnTo>
                    <a:pt x="251" y="405"/>
                  </a:lnTo>
                  <a:cubicBezTo>
                    <a:pt x="1" y="179"/>
                    <a:pt x="72" y="0"/>
                    <a:pt x="405" y="0"/>
                  </a:cubicBezTo>
                  <a:close/>
                </a:path>
              </a:pathLst>
            </a:custGeom>
            <a:noFill/>
            <a:ln w="19050" cap="flat" cmpd="sng">
              <a:solidFill>
                <a:srgbClr val="D1208D"/>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35"/>
            <p:cNvSpPr/>
            <p:nvPr/>
          </p:nvSpPr>
          <p:spPr>
            <a:xfrm>
              <a:off x="2875403" y="4442271"/>
              <a:ext cx="620823" cy="145246"/>
            </a:xfrm>
            <a:custGeom>
              <a:avLst/>
              <a:gdLst/>
              <a:ahLst/>
              <a:cxnLst/>
              <a:rect l="l" t="t" r="r" b="b"/>
              <a:pathLst>
                <a:path w="18170" h="4251" extrusionOk="0">
                  <a:moveTo>
                    <a:pt x="393" y="0"/>
                  </a:moveTo>
                  <a:cubicBezTo>
                    <a:pt x="60" y="0"/>
                    <a:pt x="0" y="179"/>
                    <a:pt x="239" y="405"/>
                  </a:cubicBezTo>
                  <a:lnTo>
                    <a:pt x="4001" y="3846"/>
                  </a:lnTo>
                  <a:cubicBezTo>
                    <a:pt x="4299" y="4084"/>
                    <a:pt x="4668" y="4227"/>
                    <a:pt x="5049" y="4251"/>
                  </a:cubicBezTo>
                  <a:lnTo>
                    <a:pt x="17776" y="4251"/>
                  </a:lnTo>
                  <a:cubicBezTo>
                    <a:pt x="18098" y="4251"/>
                    <a:pt x="18169" y="4060"/>
                    <a:pt x="17931" y="3846"/>
                  </a:cubicBezTo>
                  <a:lnTo>
                    <a:pt x="14169" y="405"/>
                  </a:lnTo>
                  <a:cubicBezTo>
                    <a:pt x="13871" y="155"/>
                    <a:pt x="13502" y="24"/>
                    <a:pt x="13121" y="0"/>
                  </a:cubicBez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1" name="Google Shape;321;p35"/>
          <p:cNvGrpSpPr/>
          <p:nvPr/>
        </p:nvGrpSpPr>
        <p:grpSpPr>
          <a:xfrm>
            <a:off x="2848624" y="550009"/>
            <a:ext cx="3459539" cy="145246"/>
            <a:chOff x="2877924" y="543151"/>
            <a:chExt cx="3459539" cy="145246"/>
          </a:xfrm>
        </p:grpSpPr>
        <p:sp>
          <p:nvSpPr>
            <p:cNvPr id="322" name="Google Shape;322;p35"/>
            <p:cNvSpPr/>
            <p:nvPr/>
          </p:nvSpPr>
          <p:spPr>
            <a:xfrm>
              <a:off x="5161347" y="543151"/>
              <a:ext cx="621233" cy="145246"/>
            </a:xfrm>
            <a:custGeom>
              <a:avLst/>
              <a:gdLst/>
              <a:ahLst/>
              <a:cxnLst/>
              <a:rect l="l" t="t" r="r" b="b"/>
              <a:pathLst>
                <a:path w="18182" h="4251" fill="none" extrusionOk="0">
                  <a:moveTo>
                    <a:pt x="17776" y="0"/>
                  </a:moveTo>
                  <a:cubicBezTo>
                    <a:pt x="18110" y="0"/>
                    <a:pt x="18181" y="179"/>
                    <a:pt x="17943" y="405"/>
                  </a:cubicBezTo>
                  <a:lnTo>
                    <a:pt x="14181" y="3846"/>
                  </a:lnTo>
                  <a:cubicBezTo>
                    <a:pt x="13883" y="4084"/>
                    <a:pt x="13514" y="4227"/>
                    <a:pt x="13133" y="4251"/>
                  </a:cubicBezTo>
                  <a:lnTo>
                    <a:pt x="405" y="4251"/>
                  </a:lnTo>
                  <a:cubicBezTo>
                    <a:pt x="72" y="4251"/>
                    <a:pt x="0" y="4060"/>
                    <a:pt x="250" y="3846"/>
                  </a:cubicBezTo>
                  <a:lnTo>
                    <a:pt x="4013" y="405"/>
                  </a:lnTo>
                  <a:cubicBezTo>
                    <a:pt x="4310" y="155"/>
                    <a:pt x="4667" y="24"/>
                    <a:pt x="5060" y="0"/>
                  </a:cubicBezTo>
                  <a:close/>
                </a:path>
              </a:pathLst>
            </a:custGeom>
            <a:noFill/>
            <a:ln w="19050" cap="flat" cmpd="sng">
              <a:solidFill>
                <a:srgbClr val="D1208D"/>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35"/>
            <p:cNvSpPr/>
            <p:nvPr/>
          </p:nvSpPr>
          <p:spPr>
            <a:xfrm>
              <a:off x="5716230" y="543151"/>
              <a:ext cx="621233" cy="145246"/>
            </a:xfrm>
            <a:custGeom>
              <a:avLst/>
              <a:gdLst/>
              <a:ahLst/>
              <a:cxnLst/>
              <a:rect l="l" t="t" r="r" b="b"/>
              <a:pathLst>
                <a:path w="18182" h="4251" extrusionOk="0">
                  <a:moveTo>
                    <a:pt x="5049" y="0"/>
                  </a:moveTo>
                  <a:cubicBezTo>
                    <a:pt x="4668" y="24"/>
                    <a:pt x="4310" y="155"/>
                    <a:pt x="4013" y="405"/>
                  </a:cubicBezTo>
                  <a:lnTo>
                    <a:pt x="250" y="3846"/>
                  </a:lnTo>
                  <a:cubicBezTo>
                    <a:pt x="0" y="4060"/>
                    <a:pt x="72" y="4251"/>
                    <a:pt x="405" y="4251"/>
                  </a:cubicBezTo>
                  <a:lnTo>
                    <a:pt x="13133" y="4251"/>
                  </a:lnTo>
                  <a:cubicBezTo>
                    <a:pt x="13514" y="4227"/>
                    <a:pt x="13871" y="4084"/>
                    <a:pt x="14169" y="3846"/>
                  </a:cubicBezTo>
                  <a:lnTo>
                    <a:pt x="17943" y="405"/>
                  </a:lnTo>
                  <a:cubicBezTo>
                    <a:pt x="18181" y="179"/>
                    <a:pt x="18110" y="0"/>
                    <a:pt x="17776" y="0"/>
                  </a:cubicBez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35"/>
            <p:cNvSpPr/>
            <p:nvPr/>
          </p:nvSpPr>
          <p:spPr>
            <a:xfrm>
              <a:off x="3979967" y="543151"/>
              <a:ext cx="1255041" cy="145246"/>
            </a:xfrm>
            <a:custGeom>
              <a:avLst/>
              <a:gdLst/>
              <a:ahLst/>
              <a:cxnLst/>
              <a:rect l="l" t="t" r="r" b="b"/>
              <a:pathLst>
                <a:path w="36732" h="4251" extrusionOk="0">
                  <a:moveTo>
                    <a:pt x="405" y="0"/>
                  </a:moveTo>
                  <a:cubicBezTo>
                    <a:pt x="72" y="0"/>
                    <a:pt x="0" y="179"/>
                    <a:pt x="250" y="405"/>
                  </a:cubicBezTo>
                  <a:lnTo>
                    <a:pt x="4013" y="3846"/>
                  </a:lnTo>
                  <a:cubicBezTo>
                    <a:pt x="4311" y="4084"/>
                    <a:pt x="4680" y="4227"/>
                    <a:pt x="5061" y="4251"/>
                  </a:cubicBezTo>
                  <a:lnTo>
                    <a:pt x="31671" y="4251"/>
                  </a:lnTo>
                  <a:cubicBezTo>
                    <a:pt x="32052" y="4227"/>
                    <a:pt x="32421" y="4084"/>
                    <a:pt x="32719" y="3846"/>
                  </a:cubicBezTo>
                  <a:lnTo>
                    <a:pt x="36481" y="405"/>
                  </a:lnTo>
                  <a:cubicBezTo>
                    <a:pt x="36731" y="179"/>
                    <a:pt x="36660" y="0"/>
                    <a:pt x="36326" y="0"/>
                  </a:cubicBez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35"/>
            <p:cNvSpPr/>
            <p:nvPr/>
          </p:nvSpPr>
          <p:spPr>
            <a:xfrm>
              <a:off x="3432396" y="543151"/>
              <a:ext cx="621233" cy="145246"/>
            </a:xfrm>
            <a:custGeom>
              <a:avLst/>
              <a:gdLst/>
              <a:ahLst/>
              <a:cxnLst/>
              <a:rect l="l" t="t" r="r" b="b"/>
              <a:pathLst>
                <a:path w="18182" h="4251" fill="none" extrusionOk="0">
                  <a:moveTo>
                    <a:pt x="13133" y="0"/>
                  </a:moveTo>
                  <a:cubicBezTo>
                    <a:pt x="13514" y="24"/>
                    <a:pt x="13883" y="155"/>
                    <a:pt x="14169" y="405"/>
                  </a:cubicBezTo>
                  <a:lnTo>
                    <a:pt x="17943" y="3846"/>
                  </a:lnTo>
                  <a:cubicBezTo>
                    <a:pt x="18181" y="4060"/>
                    <a:pt x="18110" y="4251"/>
                    <a:pt x="17777" y="4251"/>
                  </a:cubicBezTo>
                  <a:lnTo>
                    <a:pt x="5061" y="4251"/>
                  </a:lnTo>
                  <a:cubicBezTo>
                    <a:pt x="4668" y="4227"/>
                    <a:pt x="4311" y="4084"/>
                    <a:pt x="4013" y="3846"/>
                  </a:cubicBezTo>
                  <a:lnTo>
                    <a:pt x="251" y="405"/>
                  </a:lnTo>
                  <a:cubicBezTo>
                    <a:pt x="1" y="179"/>
                    <a:pt x="72" y="0"/>
                    <a:pt x="405" y="0"/>
                  </a:cubicBezTo>
                  <a:close/>
                </a:path>
              </a:pathLst>
            </a:custGeom>
            <a:noFill/>
            <a:ln w="19050" cap="flat" cmpd="sng">
              <a:solidFill>
                <a:srgbClr val="D1208D"/>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35"/>
            <p:cNvSpPr/>
            <p:nvPr/>
          </p:nvSpPr>
          <p:spPr>
            <a:xfrm>
              <a:off x="2877924" y="543151"/>
              <a:ext cx="620823" cy="145246"/>
            </a:xfrm>
            <a:custGeom>
              <a:avLst/>
              <a:gdLst/>
              <a:ahLst/>
              <a:cxnLst/>
              <a:rect l="l" t="t" r="r" b="b"/>
              <a:pathLst>
                <a:path w="18170" h="4251" extrusionOk="0">
                  <a:moveTo>
                    <a:pt x="393" y="0"/>
                  </a:moveTo>
                  <a:cubicBezTo>
                    <a:pt x="60" y="0"/>
                    <a:pt x="0" y="179"/>
                    <a:pt x="239" y="405"/>
                  </a:cubicBezTo>
                  <a:lnTo>
                    <a:pt x="4001" y="3846"/>
                  </a:lnTo>
                  <a:cubicBezTo>
                    <a:pt x="4299" y="4084"/>
                    <a:pt x="4668" y="4227"/>
                    <a:pt x="5049" y="4251"/>
                  </a:cubicBezTo>
                  <a:lnTo>
                    <a:pt x="17776" y="4251"/>
                  </a:lnTo>
                  <a:cubicBezTo>
                    <a:pt x="18098" y="4251"/>
                    <a:pt x="18169" y="4060"/>
                    <a:pt x="17931" y="3846"/>
                  </a:cubicBezTo>
                  <a:lnTo>
                    <a:pt x="14169" y="405"/>
                  </a:lnTo>
                  <a:cubicBezTo>
                    <a:pt x="13871" y="155"/>
                    <a:pt x="13502" y="24"/>
                    <a:pt x="13121" y="0"/>
                  </a:cubicBez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7" name="Google Shape;327;p35"/>
          <p:cNvGrpSpPr/>
          <p:nvPr/>
        </p:nvGrpSpPr>
        <p:grpSpPr>
          <a:xfrm>
            <a:off x="6883218" y="2415655"/>
            <a:ext cx="884042" cy="312191"/>
            <a:chOff x="4856845" y="3700725"/>
            <a:chExt cx="326275" cy="115225"/>
          </a:xfrm>
        </p:grpSpPr>
        <p:sp>
          <p:nvSpPr>
            <p:cNvPr id="328" name="Google Shape;328;p35"/>
            <p:cNvSpPr/>
            <p:nvPr/>
          </p:nvSpPr>
          <p:spPr>
            <a:xfrm>
              <a:off x="4856845" y="3700725"/>
              <a:ext cx="66425" cy="115225"/>
            </a:xfrm>
            <a:custGeom>
              <a:avLst/>
              <a:gdLst/>
              <a:ahLst/>
              <a:cxnLst/>
              <a:rect l="l" t="t" r="r" b="b"/>
              <a:pathLst>
                <a:path w="2657" h="4609" fill="none" extrusionOk="0">
                  <a:moveTo>
                    <a:pt x="1" y="4609"/>
                  </a:moveTo>
                  <a:lnTo>
                    <a:pt x="2656"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35"/>
            <p:cNvSpPr/>
            <p:nvPr/>
          </p:nvSpPr>
          <p:spPr>
            <a:xfrm>
              <a:off x="4943170" y="3700725"/>
              <a:ext cx="66700" cy="115225"/>
            </a:xfrm>
            <a:custGeom>
              <a:avLst/>
              <a:gdLst/>
              <a:ahLst/>
              <a:cxnLst/>
              <a:rect l="l" t="t" r="r" b="b"/>
              <a:pathLst>
                <a:path w="2668" h="4609" fill="none" extrusionOk="0">
                  <a:moveTo>
                    <a:pt x="1" y="4609"/>
                  </a:moveTo>
                  <a:lnTo>
                    <a:pt x="2668"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35"/>
            <p:cNvSpPr/>
            <p:nvPr/>
          </p:nvSpPr>
          <p:spPr>
            <a:xfrm>
              <a:off x="5029795" y="3700725"/>
              <a:ext cx="66700" cy="115225"/>
            </a:xfrm>
            <a:custGeom>
              <a:avLst/>
              <a:gdLst/>
              <a:ahLst/>
              <a:cxnLst/>
              <a:rect l="l" t="t" r="r" b="b"/>
              <a:pathLst>
                <a:path w="2668" h="4609" fill="none" extrusionOk="0">
                  <a:moveTo>
                    <a:pt x="1" y="4609"/>
                  </a:moveTo>
                  <a:lnTo>
                    <a:pt x="2668"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35"/>
            <p:cNvSpPr/>
            <p:nvPr/>
          </p:nvSpPr>
          <p:spPr>
            <a:xfrm>
              <a:off x="5116420" y="3700725"/>
              <a:ext cx="66700" cy="115225"/>
            </a:xfrm>
            <a:custGeom>
              <a:avLst/>
              <a:gdLst/>
              <a:ahLst/>
              <a:cxnLst/>
              <a:rect l="l" t="t" r="r" b="b"/>
              <a:pathLst>
                <a:path w="2668" h="4609" fill="none" extrusionOk="0">
                  <a:moveTo>
                    <a:pt x="0" y="4609"/>
                  </a:moveTo>
                  <a:lnTo>
                    <a:pt x="2667" y="2299"/>
                  </a:lnTo>
                  <a:lnTo>
                    <a:pt x="0"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2" name="Google Shape;332;p35"/>
          <p:cNvGrpSpPr/>
          <p:nvPr/>
        </p:nvGrpSpPr>
        <p:grpSpPr>
          <a:xfrm flipH="1">
            <a:off x="1487239" y="2415655"/>
            <a:ext cx="884042" cy="312191"/>
            <a:chOff x="4856845" y="3700725"/>
            <a:chExt cx="326275" cy="115225"/>
          </a:xfrm>
        </p:grpSpPr>
        <p:sp>
          <p:nvSpPr>
            <p:cNvPr id="333" name="Google Shape;333;p35"/>
            <p:cNvSpPr/>
            <p:nvPr/>
          </p:nvSpPr>
          <p:spPr>
            <a:xfrm>
              <a:off x="4856845" y="3700725"/>
              <a:ext cx="66425" cy="115225"/>
            </a:xfrm>
            <a:custGeom>
              <a:avLst/>
              <a:gdLst/>
              <a:ahLst/>
              <a:cxnLst/>
              <a:rect l="l" t="t" r="r" b="b"/>
              <a:pathLst>
                <a:path w="2657" h="4609" fill="none" extrusionOk="0">
                  <a:moveTo>
                    <a:pt x="1" y="4609"/>
                  </a:moveTo>
                  <a:lnTo>
                    <a:pt x="2656"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35"/>
            <p:cNvSpPr/>
            <p:nvPr/>
          </p:nvSpPr>
          <p:spPr>
            <a:xfrm>
              <a:off x="4943170" y="3700725"/>
              <a:ext cx="66700" cy="115225"/>
            </a:xfrm>
            <a:custGeom>
              <a:avLst/>
              <a:gdLst/>
              <a:ahLst/>
              <a:cxnLst/>
              <a:rect l="l" t="t" r="r" b="b"/>
              <a:pathLst>
                <a:path w="2668" h="4609" fill="none" extrusionOk="0">
                  <a:moveTo>
                    <a:pt x="1" y="4609"/>
                  </a:moveTo>
                  <a:lnTo>
                    <a:pt x="2668"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35"/>
            <p:cNvSpPr/>
            <p:nvPr/>
          </p:nvSpPr>
          <p:spPr>
            <a:xfrm>
              <a:off x="5029795" y="3700725"/>
              <a:ext cx="66700" cy="115225"/>
            </a:xfrm>
            <a:custGeom>
              <a:avLst/>
              <a:gdLst/>
              <a:ahLst/>
              <a:cxnLst/>
              <a:rect l="l" t="t" r="r" b="b"/>
              <a:pathLst>
                <a:path w="2668" h="4609" fill="none" extrusionOk="0">
                  <a:moveTo>
                    <a:pt x="1" y="4609"/>
                  </a:moveTo>
                  <a:lnTo>
                    <a:pt x="2668"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35"/>
            <p:cNvSpPr/>
            <p:nvPr/>
          </p:nvSpPr>
          <p:spPr>
            <a:xfrm>
              <a:off x="5116420" y="3700725"/>
              <a:ext cx="66700" cy="115225"/>
            </a:xfrm>
            <a:custGeom>
              <a:avLst/>
              <a:gdLst/>
              <a:ahLst/>
              <a:cxnLst/>
              <a:rect l="l" t="t" r="r" b="b"/>
              <a:pathLst>
                <a:path w="2668" h="4609" fill="none" extrusionOk="0">
                  <a:moveTo>
                    <a:pt x="0" y="4609"/>
                  </a:moveTo>
                  <a:lnTo>
                    <a:pt x="2667" y="2299"/>
                  </a:lnTo>
                  <a:lnTo>
                    <a:pt x="0"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7" name="Google Shape;337;p35"/>
          <p:cNvSpPr txBox="1">
            <a:spLocks noGrp="1"/>
          </p:cNvSpPr>
          <p:nvPr>
            <p:ph type="subTitle" idx="1"/>
          </p:nvPr>
        </p:nvSpPr>
        <p:spPr>
          <a:xfrm>
            <a:off x="2438650" y="3274425"/>
            <a:ext cx="4279500" cy="710700"/>
          </a:xfrm>
          <a:prstGeom prst="rect">
            <a:avLst/>
          </a:prstGeom>
        </p:spPr>
        <p:txBody>
          <a:bodyPr spcFirstLastPara="1" wrap="square" lIns="91425" tIns="91425" rIns="91425" bIns="91425" anchor="ctr" anchorCtr="0">
            <a:noAutofit/>
          </a:bodyPr>
          <a:lstStyle/>
          <a:p>
            <a:pPr marL="0" lvl="0" indent="0"/>
            <a:r>
              <a:rPr lang="fr-FR" dirty="0">
                <a:solidFill>
                  <a:schemeClr val="bg1">
                    <a:lumMod val="75000"/>
                  </a:schemeClr>
                </a:solidFill>
              </a:rPr>
              <a:t>oscillateur </a:t>
            </a:r>
            <a:r>
              <a:rPr lang="fr-FR" dirty="0" smtClean="0">
                <a:solidFill>
                  <a:schemeClr val="bg1">
                    <a:lumMod val="75000"/>
                  </a:schemeClr>
                </a:solidFill>
              </a:rPr>
              <a:t>Haute </a:t>
            </a:r>
            <a:r>
              <a:rPr lang="fr-FR" dirty="0">
                <a:solidFill>
                  <a:schemeClr val="bg1">
                    <a:lumMod val="75000"/>
                  </a:schemeClr>
                </a:solidFill>
              </a:rPr>
              <a:t>fréquence et collecteur commun</a:t>
            </a:r>
            <a:endParaRPr dirty="0">
              <a:solidFill>
                <a:schemeClr val="bg1">
                  <a:lumMod val="75000"/>
                </a:schemeClr>
              </a:solidFill>
            </a:endParaRPr>
          </a:p>
        </p:txBody>
      </p:sp>
    </p:spTree>
    <p:extLst>
      <p:ext uri="{BB962C8B-B14F-4D97-AF65-F5344CB8AC3E}">
        <p14:creationId xmlns:p14="http://schemas.microsoft.com/office/powerpoint/2010/main" val="203707104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grpSp>
        <p:nvGrpSpPr>
          <p:cNvPr id="342" name="Google Shape;342;p36"/>
          <p:cNvGrpSpPr/>
          <p:nvPr/>
        </p:nvGrpSpPr>
        <p:grpSpPr>
          <a:xfrm>
            <a:off x="4068528" y="111450"/>
            <a:ext cx="5114400" cy="5114400"/>
            <a:chOff x="81652" y="14569"/>
            <a:chExt cx="5114400" cy="5114400"/>
          </a:xfrm>
        </p:grpSpPr>
        <p:sp>
          <p:nvSpPr>
            <p:cNvPr id="343" name="Google Shape;343;p36"/>
            <p:cNvSpPr/>
            <p:nvPr/>
          </p:nvSpPr>
          <p:spPr>
            <a:xfrm>
              <a:off x="81652" y="14569"/>
              <a:ext cx="5114400" cy="5114400"/>
            </a:xfrm>
            <a:prstGeom prst="ellipse">
              <a:avLst/>
            </a:prstGeom>
            <a:gradFill>
              <a:gsLst>
                <a:gs pos="0">
                  <a:srgbClr val="FFFFFF">
                    <a:alpha val="0"/>
                  </a:srgbClr>
                </a:gs>
                <a:gs pos="65000">
                  <a:srgbClr val="FFFFFF">
                    <a:alpha val="0"/>
                  </a:srgbClr>
                </a:gs>
                <a:gs pos="100000">
                  <a:srgbClr val="5ED2F1"/>
                </a:gs>
              </a:gsLst>
              <a:path path="circle">
                <a:fillToRect l="50000" t="50000" r="50000" b="50000"/>
              </a:path>
              <a:tileRect/>
            </a:gradFill>
            <a:ln w="76200" cap="flat" cmpd="sng">
              <a:solidFill>
                <a:srgbClr val="81F5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36"/>
            <p:cNvSpPr/>
            <p:nvPr/>
          </p:nvSpPr>
          <p:spPr>
            <a:xfrm>
              <a:off x="672908" y="599759"/>
              <a:ext cx="3943500" cy="3943500"/>
            </a:xfrm>
            <a:prstGeom prst="ellipse">
              <a:avLst/>
            </a:prstGeom>
            <a:noFill/>
            <a:ln w="28575" cap="flat" cmpd="sng">
              <a:solidFill>
                <a:srgbClr val="81F5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5" name="Google Shape;345;p36"/>
          <p:cNvSpPr txBox="1">
            <a:spLocks noGrp="1"/>
          </p:cNvSpPr>
          <p:nvPr>
            <p:ph type="title"/>
          </p:nvPr>
        </p:nvSpPr>
        <p:spPr>
          <a:xfrm>
            <a:off x="385266" y="1987183"/>
            <a:ext cx="3153000" cy="600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INTRODUCTION</a:t>
            </a:r>
            <a:endParaRPr/>
          </a:p>
        </p:txBody>
      </p:sp>
      <p:sp>
        <p:nvSpPr>
          <p:cNvPr id="346" name="Google Shape;346;p36"/>
          <p:cNvSpPr txBox="1">
            <a:spLocks noGrp="1"/>
          </p:cNvSpPr>
          <p:nvPr>
            <p:ph type="subTitle" idx="1"/>
          </p:nvPr>
        </p:nvSpPr>
        <p:spPr>
          <a:xfrm>
            <a:off x="5122878" y="1580250"/>
            <a:ext cx="3005700" cy="2176800"/>
          </a:xfrm>
          <a:prstGeom prst="rect">
            <a:avLst/>
          </a:prstGeom>
        </p:spPr>
        <p:txBody>
          <a:bodyPr spcFirstLastPara="1" wrap="square" lIns="91425" tIns="91425" rIns="91425" bIns="91425" anchor="ctr" anchorCtr="0">
            <a:noAutofit/>
          </a:bodyPr>
          <a:lstStyle/>
          <a:p>
            <a:pPr marL="0" indent="0"/>
            <a:r>
              <a:rPr lang="fr-FR" dirty="0"/>
              <a:t>Un oscillateur est un amplificateur capable de générer un signal de sortie variable en l’absence d’un signal d’entrée (</a:t>
            </a:r>
            <a:r>
              <a:rPr lang="fr-FR" dirty="0" smtClean="0"/>
              <a:t>e=0</a:t>
            </a:r>
            <a:r>
              <a:rPr lang="fr-FR" dirty="0"/>
              <a:t>). Les oscillateurs génèrent une forme alternative à partir d’une source d’alimentation continue .</a:t>
            </a:r>
          </a:p>
          <a:p>
            <a:pPr marL="0" lvl="0" indent="0"/>
            <a:endParaRPr dirty="0"/>
          </a:p>
        </p:txBody>
      </p:sp>
      <p:sp>
        <p:nvSpPr>
          <p:cNvPr id="347" name="Google Shape;347;p36"/>
          <p:cNvSpPr/>
          <p:nvPr/>
        </p:nvSpPr>
        <p:spPr>
          <a:xfrm rot="10800000" flipH="1">
            <a:off x="742725" y="2674449"/>
            <a:ext cx="2812417" cy="321601"/>
          </a:xfrm>
          <a:custGeom>
            <a:avLst/>
            <a:gdLst/>
            <a:ahLst/>
            <a:cxnLst/>
            <a:rect l="l" t="t" r="r" b="b"/>
            <a:pathLst>
              <a:path w="33720" h="4002" fill="none" extrusionOk="0">
                <a:moveTo>
                  <a:pt x="33719" y="1"/>
                </a:moveTo>
                <a:lnTo>
                  <a:pt x="29052" y="4001"/>
                </a:lnTo>
                <a:lnTo>
                  <a:pt x="1" y="4001"/>
                </a:lnTo>
              </a:path>
            </a:pathLst>
          </a:custGeom>
          <a:noFill/>
          <a:ln w="28575" cap="flat" cmpd="sng">
            <a:solidFill>
              <a:srgbClr val="5ED2F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8" name="Google Shape;348;p36"/>
          <p:cNvGrpSpPr/>
          <p:nvPr/>
        </p:nvGrpSpPr>
        <p:grpSpPr>
          <a:xfrm rot="10800000" flipH="1">
            <a:off x="845587" y="2958238"/>
            <a:ext cx="2035054" cy="198087"/>
            <a:chOff x="367025" y="2970279"/>
            <a:chExt cx="698491" cy="67985"/>
          </a:xfrm>
        </p:grpSpPr>
        <p:sp>
          <p:nvSpPr>
            <p:cNvPr id="349" name="Google Shape;349;p36"/>
            <p:cNvSpPr/>
            <p:nvPr/>
          </p:nvSpPr>
          <p:spPr>
            <a:xfrm>
              <a:off x="367025" y="2970279"/>
              <a:ext cx="68012" cy="67985"/>
            </a:xfrm>
            <a:custGeom>
              <a:avLst/>
              <a:gdLst/>
              <a:ahLst/>
              <a:cxnLst/>
              <a:rect l="l" t="t" r="r" b="b"/>
              <a:pathLst>
                <a:path w="2466" h="2465" extrusionOk="0">
                  <a:moveTo>
                    <a:pt x="1" y="0"/>
                  </a:moveTo>
                  <a:lnTo>
                    <a:pt x="1" y="2465"/>
                  </a:lnTo>
                  <a:lnTo>
                    <a:pt x="2465" y="2465"/>
                  </a:lnTo>
                  <a:lnTo>
                    <a:pt x="2465" y="0"/>
                  </a:ln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36"/>
            <p:cNvSpPr/>
            <p:nvPr/>
          </p:nvSpPr>
          <p:spPr>
            <a:xfrm>
              <a:off x="493121" y="2970279"/>
              <a:ext cx="68012" cy="67985"/>
            </a:xfrm>
            <a:custGeom>
              <a:avLst/>
              <a:gdLst/>
              <a:ahLst/>
              <a:cxnLst/>
              <a:rect l="l" t="t" r="r" b="b"/>
              <a:pathLst>
                <a:path w="2466" h="2465" extrusionOk="0">
                  <a:moveTo>
                    <a:pt x="1" y="0"/>
                  </a:moveTo>
                  <a:lnTo>
                    <a:pt x="1" y="2465"/>
                  </a:lnTo>
                  <a:lnTo>
                    <a:pt x="2465" y="2465"/>
                  </a:lnTo>
                  <a:lnTo>
                    <a:pt x="2465" y="0"/>
                  </a:ln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36"/>
            <p:cNvSpPr/>
            <p:nvPr/>
          </p:nvSpPr>
          <p:spPr>
            <a:xfrm>
              <a:off x="619216" y="2970279"/>
              <a:ext cx="68012" cy="67985"/>
            </a:xfrm>
            <a:custGeom>
              <a:avLst/>
              <a:gdLst/>
              <a:ahLst/>
              <a:cxnLst/>
              <a:rect l="l" t="t" r="r" b="b"/>
              <a:pathLst>
                <a:path w="2466" h="2465" extrusionOk="0">
                  <a:moveTo>
                    <a:pt x="1" y="0"/>
                  </a:moveTo>
                  <a:lnTo>
                    <a:pt x="1" y="2465"/>
                  </a:lnTo>
                  <a:lnTo>
                    <a:pt x="2465" y="2465"/>
                  </a:lnTo>
                  <a:lnTo>
                    <a:pt x="2465" y="0"/>
                  </a:ln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36"/>
            <p:cNvSpPr/>
            <p:nvPr/>
          </p:nvSpPr>
          <p:spPr>
            <a:xfrm>
              <a:off x="745312" y="2970279"/>
              <a:ext cx="68012" cy="67985"/>
            </a:xfrm>
            <a:custGeom>
              <a:avLst/>
              <a:gdLst/>
              <a:ahLst/>
              <a:cxnLst/>
              <a:rect l="l" t="t" r="r" b="b"/>
              <a:pathLst>
                <a:path w="2466" h="2465" fill="none" extrusionOk="0">
                  <a:moveTo>
                    <a:pt x="1" y="0"/>
                  </a:moveTo>
                  <a:lnTo>
                    <a:pt x="2465" y="0"/>
                  </a:lnTo>
                  <a:lnTo>
                    <a:pt x="2465" y="2465"/>
                  </a:lnTo>
                  <a:lnTo>
                    <a:pt x="1" y="2465"/>
                  </a:lnTo>
                  <a:close/>
                </a:path>
              </a:pathLst>
            </a:custGeom>
            <a:noFill/>
            <a:ln w="9525" cap="flat" cmpd="sng">
              <a:solidFill>
                <a:srgbClr val="81F5FF"/>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36"/>
            <p:cNvSpPr/>
            <p:nvPr/>
          </p:nvSpPr>
          <p:spPr>
            <a:xfrm>
              <a:off x="871408" y="2970279"/>
              <a:ext cx="68012" cy="67985"/>
            </a:xfrm>
            <a:custGeom>
              <a:avLst/>
              <a:gdLst/>
              <a:ahLst/>
              <a:cxnLst/>
              <a:rect l="l" t="t" r="r" b="b"/>
              <a:pathLst>
                <a:path w="2466" h="2465" fill="none" extrusionOk="0">
                  <a:moveTo>
                    <a:pt x="1" y="0"/>
                  </a:moveTo>
                  <a:lnTo>
                    <a:pt x="2465" y="0"/>
                  </a:lnTo>
                  <a:lnTo>
                    <a:pt x="2465" y="2465"/>
                  </a:lnTo>
                  <a:lnTo>
                    <a:pt x="1" y="2465"/>
                  </a:lnTo>
                  <a:close/>
                </a:path>
              </a:pathLst>
            </a:custGeom>
            <a:noFill/>
            <a:ln w="9525" cap="flat" cmpd="sng">
              <a:solidFill>
                <a:srgbClr val="81F5FF"/>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6"/>
            <p:cNvSpPr/>
            <p:nvPr/>
          </p:nvSpPr>
          <p:spPr>
            <a:xfrm>
              <a:off x="997504" y="2970279"/>
              <a:ext cx="68012" cy="67985"/>
            </a:xfrm>
            <a:custGeom>
              <a:avLst/>
              <a:gdLst/>
              <a:ahLst/>
              <a:cxnLst/>
              <a:rect l="l" t="t" r="r" b="b"/>
              <a:pathLst>
                <a:path w="2466" h="2465" fill="none" extrusionOk="0">
                  <a:moveTo>
                    <a:pt x="1" y="0"/>
                  </a:moveTo>
                  <a:lnTo>
                    <a:pt x="2465" y="0"/>
                  </a:lnTo>
                  <a:lnTo>
                    <a:pt x="2465" y="2465"/>
                  </a:lnTo>
                  <a:lnTo>
                    <a:pt x="1" y="2465"/>
                  </a:lnTo>
                  <a:close/>
                </a:path>
              </a:pathLst>
            </a:custGeom>
            <a:noFill/>
            <a:ln w="9525" cap="flat" cmpd="sng">
              <a:solidFill>
                <a:srgbClr val="81F5FF"/>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25571825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37"/>
          <p:cNvSpPr/>
          <p:nvPr/>
        </p:nvSpPr>
        <p:spPr>
          <a:xfrm>
            <a:off x="81652" y="29118"/>
            <a:ext cx="5114400" cy="5114400"/>
          </a:xfrm>
          <a:prstGeom prst="ellipse">
            <a:avLst/>
          </a:prstGeom>
          <a:gradFill>
            <a:gsLst>
              <a:gs pos="0">
                <a:srgbClr val="FFFFFF">
                  <a:alpha val="0"/>
                </a:srgbClr>
              </a:gs>
              <a:gs pos="65000">
                <a:srgbClr val="FFFFFF">
                  <a:alpha val="0"/>
                </a:srgbClr>
              </a:gs>
              <a:gs pos="100000">
                <a:srgbClr val="5ED2F1"/>
              </a:gs>
            </a:gsLst>
            <a:path path="circle">
              <a:fillToRect l="50000" t="50000" r="50000" b="50000"/>
            </a:path>
            <a:tileRect/>
          </a:gradFill>
          <a:ln w="76200" cap="flat" cmpd="sng">
            <a:solidFill>
              <a:srgbClr val="81F5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37"/>
          <p:cNvSpPr/>
          <p:nvPr/>
        </p:nvSpPr>
        <p:spPr>
          <a:xfrm>
            <a:off x="667108" y="599759"/>
            <a:ext cx="3943500" cy="3943500"/>
          </a:xfrm>
          <a:prstGeom prst="ellipse">
            <a:avLst/>
          </a:prstGeom>
          <a:noFill/>
          <a:ln w="28575" cap="flat" cmpd="sng">
            <a:solidFill>
              <a:srgbClr val="81F5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7"/>
          <p:cNvSpPr txBox="1">
            <a:spLocks noGrp="1"/>
          </p:cNvSpPr>
          <p:nvPr>
            <p:ph type="title"/>
          </p:nvPr>
        </p:nvSpPr>
        <p:spPr>
          <a:xfrm>
            <a:off x="5656807" y="2010886"/>
            <a:ext cx="3165300" cy="655800"/>
          </a:xfrm>
          <a:prstGeom prst="rect">
            <a:avLst/>
          </a:prstGeom>
        </p:spPr>
        <p:txBody>
          <a:bodyPr spcFirstLastPara="1" wrap="square" lIns="91425" tIns="91425" rIns="91425" bIns="91425" anchor="ctr" anchorCtr="0">
            <a:noAutofit/>
          </a:bodyPr>
          <a:lstStyle/>
          <a:p>
            <a:r>
              <a:rPr lang="fr-FR" dirty="0" smtClean="0"/>
              <a:t/>
            </a:r>
            <a:br>
              <a:rPr lang="fr-FR" dirty="0" smtClean="0"/>
            </a:br>
            <a:r>
              <a:rPr lang="fr-FR" sz="1600" dirty="0"/>
              <a:t>Les oscillateurs sont classés en deux grandes familles </a:t>
            </a:r>
            <a:r>
              <a:rPr lang="fr-FR" dirty="0"/>
              <a:t>: </a:t>
            </a:r>
            <a:br>
              <a:rPr lang="fr-FR" dirty="0"/>
            </a:br>
            <a:endParaRPr dirty="0"/>
          </a:p>
        </p:txBody>
      </p:sp>
      <p:sp>
        <p:nvSpPr>
          <p:cNvPr id="362" name="Google Shape;362;p37"/>
          <p:cNvSpPr txBox="1">
            <a:spLocks noGrp="1"/>
          </p:cNvSpPr>
          <p:nvPr>
            <p:ph type="subTitle" idx="1"/>
          </p:nvPr>
        </p:nvSpPr>
        <p:spPr>
          <a:xfrm>
            <a:off x="928662" y="1785932"/>
            <a:ext cx="3500462" cy="1511118"/>
          </a:xfrm>
          <a:prstGeom prst="rect">
            <a:avLst/>
          </a:prstGeom>
        </p:spPr>
        <p:txBody>
          <a:bodyPr spcFirstLastPara="1" wrap="square" lIns="91425" tIns="91425" rIns="91425" bIns="91425" anchor="t" anchorCtr="0">
            <a:noAutofit/>
          </a:bodyPr>
          <a:lstStyle/>
          <a:p>
            <a:pPr algn="l">
              <a:buFont typeface="Wingdings" panose="05000000000000000000" pitchFamily="2" charset="2"/>
              <a:buChar char="v"/>
            </a:pPr>
            <a:r>
              <a:rPr lang="fr-FR" dirty="0" smtClean="0"/>
              <a:t>Oscillateurs </a:t>
            </a:r>
            <a:r>
              <a:rPr lang="fr-FR" dirty="0"/>
              <a:t>harmoniques qui gênèrent des signaux sinusoïdaux.</a:t>
            </a:r>
          </a:p>
          <a:p>
            <a:pPr algn="l">
              <a:buFont typeface="Wingdings" panose="05000000000000000000" pitchFamily="2" charset="2"/>
              <a:buChar char="v"/>
            </a:pPr>
            <a:r>
              <a:rPr lang="fr-FR" dirty="0"/>
              <a:t>Oscillateurs de relaxation non sinusoïdaux (carrées, triangulaires).</a:t>
            </a:r>
          </a:p>
          <a:p>
            <a:pPr marL="342900" indent="-342900" algn="l">
              <a:buFont typeface="Arial" panose="020B0604020202020204" pitchFamily="34" charset="0"/>
              <a:buChar char="•"/>
            </a:pPr>
            <a:endParaRPr lang="fr-FR" dirty="0"/>
          </a:p>
          <a:p>
            <a:pPr marL="0" indent="0"/>
            <a:endParaRPr lang="fr-FR" dirty="0"/>
          </a:p>
          <a:p>
            <a:pPr marL="0" indent="0">
              <a:spcAft>
                <a:spcPts val="1600"/>
              </a:spcAft>
            </a:pPr>
            <a:endParaRPr lang="fr-FR" dirty="0" smtClean="0"/>
          </a:p>
          <a:p>
            <a:pPr marL="0" indent="0">
              <a:spcAft>
                <a:spcPts val="1600"/>
              </a:spcAft>
            </a:pPr>
            <a:endParaRPr lang="fr-FR" dirty="0" smtClean="0"/>
          </a:p>
          <a:p>
            <a:pPr marL="0" lvl="0" indent="0" algn="ctr" rtl="0">
              <a:spcBef>
                <a:spcPts val="0"/>
              </a:spcBef>
              <a:spcAft>
                <a:spcPts val="1600"/>
              </a:spcAft>
              <a:buNone/>
            </a:pPr>
            <a:endParaRPr dirty="0"/>
          </a:p>
        </p:txBody>
      </p:sp>
      <p:sp>
        <p:nvSpPr>
          <p:cNvPr id="363" name="Google Shape;363;p37"/>
          <p:cNvSpPr/>
          <p:nvPr/>
        </p:nvSpPr>
        <p:spPr>
          <a:xfrm rot="10800000">
            <a:off x="5626979" y="2661197"/>
            <a:ext cx="2812417" cy="321601"/>
          </a:xfrm>
          <a:custGeom>
            <a:avLst/>
            <a:gdLst/>
            <a:ahLst/>
            <a:cxnLst/>
            <a:rect l="l" t="t" r="r" b="b"/>
            <a:pathLst>
              <a:path w="33720" h="4002" fill="none" extrusionOk="0">
                <a:moveTo>
                  <a:pt x="33719" y="1"/>
                </a:moveTo>
                <a:lnTo>
                  <a:pt x="29052" y="4001"/>
                </a:lnTo>
                <a:lnTo>
                  <a:pt x="1" y="4001"/>
                </a:lnTo>
              </a:path>
            </a:pathLst>
          </a:custGeom>
          <a:noFill/>
          <a:ln w="28575" cap="flat" cmpd="sng">
            <a:solidFill>
              <a:srgbClr val="5ED2F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4" name="Google Shape;364;p37"/>
          <p:cNvGrpSpPr/>
          <p:nvPr/>
        </p:nvGrpSpPr>
        <p:grpSpPr>
          <a:xfrm rot="10800000">
            <a:off x="6301479" y="2944985"/>
            <a:ext cx="2035054" cy="198087"/>
            <a:chOff x="367025" y="2970279"/>
            <a:chExt cx="698491" cy="67985"/>
          </a:xfrm>
        </p:grpSpPr>
        <p:sp>
          <p:nvSpPr>
            <p:cNvPr id="365" name="Google Shape;365;p37"/>
            <p:cNvSpPr/>
            <p:nvPr/>
          </p:nvSpPr>
          <p:spPr>
            <a:xfrm>
              <a:off x="367025" y="2970279"/>
              <a:ext cx="68012" cy="67985"/>
            </a:xfrm>
            <a:custGeom>
              <a:avLst/>
              <a:gdLst/>
              <a:ahLst/>
              <a:cxnLst/>
              <a:rect l="l" t="t" r="r" b="b"/>
              <a:pathLst>
                <a:path w="2466" h="2465" extrusionOk="0">
                  <a:moveTo>
                    <a:pt x="1" y="0"/>
                  </a:moveTo>
                  <a:lnTo>
                    <a:pt x="1" y="2465"/>
                  </a:lnTo>
                  <a:lnTo>
                    <a:pt x="2465" y="2465"/>
                  </a:lnTo>
                  <a:lnTo>
                    <a:pt x="2465" y="0"/>
                  </a:ln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37"/>
            <p:cNvSpPr/>
            <p:nvPr/>
          </p:nvSpPr>
          <p:spPr>
            <a:xfrm>
              <a:off x="493121" y="2970279"/>
              <a:ext cx="68012" cy="67985"/>
            </a:xfrm>
            <a:custGeom>
              <a:avLst/>
              <a:gdLst/>
              <a:ahLst/>
              <a:cxnLst/>
              <a:rect l="l" t="t" r="r" b="b"/>
              <a:pathLst>
                <a:path w="2466" h="2465" extrusionOk="0">
                  <a:moveTo>
                    <a:pt x="1" y="0"/>
                  </a:moveTo>
                  <a:lnTo>
                    <a:pt x="1" y="2465"/>
                  </a:lnTo>
                  <a:lnTo>
                    <a:pt x="2465" y="2465"/>
                  </a:lnTo>
                  <a:lnTo>
                    <a:pt x="2465" y="0"/>
                  </a:ln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37"/>
            <p:cNvSpPr/>
            <p:nvPr/>
          </p:nvSpPr>
          <p:spPr>
            <a:xfrm>
              <a:off x="619216" y="2970279"/>
              <a:ext cx="68012" cy="67985"/>
            </a:xfrm>
            <a:custGeom>
              <a:avLst/>
              <a:gdLst/>
              <a:ahLst/>
              <a:cxnLst/>
              <a:rect l="l" t="t" r="r" b="b"/>
              <a:pathLst>
                <a:path w="2466" h="2465" extrusionOk="0">
                  <a:moveTo>
                    <a:pt x="1" y="0"/>
                  </a:moveTo>
                  <a:lnTo>
                    <a:pt x="1" y="2465"/>
                  </a:lnTo>
                  <a:lnTo>
                    <a:pt x="2465" y="2465"/>
                  </a:lnTo>
                  <a:lnTo>
                    <a:pt x="2465" y="0"/>
                  </a:ln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37"/>
            <p:cNvSpPr/>
            <p:nvPr/>
          </p:nvSpPr>
          <p:spPr>
            <a:xfrm>
              <a:off x="745312" y="2970279"/>
              <a:ext cx="68012" cy="67985"/>
            </a:xfrm>
            <a:custGeom>
              <a:avLst/>
              <a:gdLst/>
              <a:ahLst/>
              <a:cxnLst/>
              <a:rect l="l" t="t" r="r" b="b"/>
              <a:pathLst>
                <a:path w="2466" h="2465" fill="none" extrusionOk="0">
                  <a:moveTo>
                    <a:pt x="1" y="0"/>
                  </a:moveTo>
                  <a:lnTo>
                    <a:pt x="2465" y="0"/>
                  </a:lnTo>
                  <a:lnTo>
                    <a:pt x="2465" y="2465"/>
                  </a:lnTo>
                  <a:lnTo>
                    <a:pt x="1" y="2465"/>
                  </a:lnTo>
                  <a:close/>
                </a:path>
              </a:pathLst>
            </a:custGeom>
            <a:noFill/>
            <a:ln w="9525" cap="flat" cmpd="sng">
              <a:solidFill>
                <a:srgbClr val="81F5FF"/>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37"/>
            <p:cNvSpPr/>
            <p:nvPr/>
          </p:nvSpPr>
          <p:spPr>
            <a:xfrm>
              <a:off x="871408" y="2970279"/>
              <a:ext cx="68012" cy="67985"/>
            </a:xfrm>
            <a:custGeom>
              <a:avLst/>
              <a:gdLst/>
              <a:ahLst/>
              <a:cxnLst/>
              <a:rect l="l" t="t" r="r" b="b"/>
              <a:pathLst>
                <a:path w="2466" h="2465" fill="none" extrusionOk="0">
                  <a:moveTo>
                    <a:pt x="1" y="0"/>
                  </a:moveTo>
                  <a:lnTo>
                    <a:pt x="2465" y="0"/>
                  </a:lnTo>
                  <a:lnTo>
                    <a:pt x="2465" y="2465"/>
                  </a:lnTo>
                  <a:lnTo>
                    <a:pt x="1" y="2465"/>
                  </a:lnTo>
                  <a:close/>
                </a:path>
              </a:pathLst>
            </a:custGeom>
            <a:noFill/>
            <a:ln w="9525" cap="flat" cmpd="sng">
              <a:solidFill>
                <a:srgbClr val="81F5FF"/>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37"/>
            <p:cNvSpPr/>
            <p:nvPr/>
          </p:nvSpPr>
          <p:spPr>
            <a:xfrm>
              <a:off x="997504" y="2970279"/>
              <a:ext cx="68012" cy="67985"/>
            </a:xfrm>
            <a:custGeom>
              <a:avLst/>
              <a:gdLst/>
              <a:ahLst/>
              <a:cxnLst/>
              <a:rect l="l" t="t" r="r" b="b"/>
              <a:pathLst>
                <a:path w="2466" h="2465" fill="none" extrusionOk="0">
                  <a:moveTo>
                    <a:pt x="1" y="0"/>
                  </a:moveTo>
                  <a:lnTo>
                    <a:pt x="2465" y="0"/>
                  </a:lnTo>
                  <a:lnTo>
                    <a:pt x="2465" y="2465"/>
                  </a:lnTo>
                  <a:lnTo>
                    <a:pt x="1" y="2465"/>
                  </a:lnTo>
                  <a:close/>
                </a:path>
              </a:pathLst>
            </a:custGeom>
            <a:noFill/>
            <a:ln w="9525" cap="flat" cmpd="sng">
              <a:solidFill>
                <a:srgbClr val="81F5FF"/>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0315837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grpSp>
        <p:nvGrpSpPr>
          <p:cNvPr id="376" name="Google Shape;376;p38"/>
          <p:cNvGrpSpPr/>
          <p:nvPr/>
        </p:nvGrpSpPr>
        <p:grpSpPr>
          <a:xfrm>
            <a:off x="1190778" y="285648"/>
            <a:ext cx="4698789" cy="280573"/>
            <a:chOff x="718902" y="583459"/>
            <a:chExt cx="7721311" cy="280573"/>
          </a:xfrm>
        </p:grpSpPr>
        <p:grpSp>
          <p:nvGrpSpPr>
            <p:cNvPr id="377" name="Google Shape;377;p38"/>
            <p:cNvGrpSpPr/>
            <p:nvPr/>
          </p:nvGrpSpPr>
          <p:grpSpPr>
            <a:xfrm>
              <a:off x="7645700" y="583459"/>
              <a:ext cx="794512" cy="280573"/>
              <a:chOff x="4856845" y="3700725"/>
              <a:chExt cx="326275" cy="115225"/>
            </a:xfrm>
          </p:grpSpPr>
          <p:sp>
            <p:nvSpPr>
              <p:cNvPr id="378" name="Google Shape;378;p38"/>
              <p:cNvSpPr/>
              <p:nvPr/>
            </p:nvSpPr>
            <p:spPr>
              <a:xfrm>
                <a:off x="4856845" y="3700725"/>
                <a:ext cx="66425" cy="115225"/>
              </a:xfrm>
              <a:custGeom>
                <a:avLst/>
                <a:gdLst/>
                <a:ahLst/>
                <a:cxnLst/>
                <a:rect l="l" t="t" r="r" b="b"/>
                <a:pathLst>
                  <a:path w="2657" h="4609" fill="none" extrusionOk="0">
                    <a:moveTo>
                      <a:pt x="1" y="4609"/>
                    </a:moveTo>
                    <a:lnTo>
                      <a:pt x="2656"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38"/>
              <p:cNvSpPr/>
              <p:nvPr/>
            </p:nvSpPr>
            <p:spPr>
              <a:xfrm>
                <a:off x="4943170" y="3700725"/>
                <a:ext cx="66700" cy="115225"/>
              </a:xfrm>
              <a:custGeom>
                <a:avLst/>
                <a:gdLst/>
                <a:ahLst/>
                <a:cxnLst/>
                <a:rect l="l" t="t" r="r" b="b"/>
                <a:pathLst>
                  <a:path w="2668" h="4609" fill="none" extrusionOk="0">
                    <a:moveTo>
                      <a:pt x="1" y="4609"/>
                    </a:moveTo>
                    <a:lnTo>
                      <a:pt x="2668"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38"/>
              <p:cNvSpPr/>
              <p:nvPr/>
            </p:nvSpPr>
            <p:spPr>
              <a:xfrm>
                <a:off x="5029795" y="3700725"/>
                <a:ext cx="66700" cy="115225"/>
              </a:xfrm>
              <a:custGeom>
                <a:avLst/>
                <a:gdLst/>
                <a:ahLst/>
                <a:cxnLst/>
                <a:rect l="l" t="t" r="r" b="b"/>
                <a:pathLst>
                  <a:path w="2668" h="4609" fill="none" extrusionOk="0">
                    <a:moveTo>
                      <a:pt x="1" y="4609"/>
                    </a:moveTo>
                    <a:lnTo>
                      <a:pt x="2668"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38"/>
              <p:cNvSpPr/>
              <p:nvPr/>
            </p:nvSpPr>
            <p:spPr>
              <a:xfrm>
                <a:off x="5116420" y="3700725"/>
                <a:ext cx="66700" cy="115225"/>
              </a:xfrm>
              <a:custGeom>
                <a:avLst/>
                <a:gdLst/>
                <a:ahLst/>
                <a:cxnLst/>
                <a:rect l="l" t="t" r="r" b="b"/>
                <a:pathLst>
                  <a:path w="2668" h="4609" fill="none" extrusionOk="0">
                    <a:moveTo>
                      <a:pt x="0" y="4609"/>
                    </a:moveTo>
                    <a:lnTo>
                      <a:pt x="2667" y="2299"/>
                    </a:lnTo>
                    <a:lnTo>
                      <a:pt x="0"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 name="Google Shape;382;p38"/>
            <p:cNvGrpSpPr/>
            <p:nvPr/>
          </p:nvGrpSpPr>
          <p:grpSpPr>
            <a:xfrm flipH="1">
              <a:off x="718902" y="583459"/>
              <a:ext cx="794512" cy="280573"/>
              <a:chOff x="4856845" y="3700725"/>
              <a:chExt cx="326275" cy="115225"/>
            </a:xfrm>
          </p:grpSpPr>
          <p:sp>
            <p:nvSpPr>
              <p:cNvPr id="383" name="Google Shape;383;p38"/>
              <p:cNvSpPr/>
              <p:nvPr/>
            </p:nvSpPr>
            <p:spPr>
              <a:xfrm>
                <a:off x="4856845" y="3700725"/>
                <a:ext cx="66425" cy="115225"/>
              </a:xfrm>
              <a:custGeom>
                <a:avLst/>
                <a:gdLst/>
                <a:ahLst/>
                <a:cxnLst/>
                <a:rect l="l" t="t" r="r" b="b"/>
                <a:pathLst>
                  <a:path w="2657" h="4609" fill="none" extrusionOk="0">
                    <a:moveTo>
                      <a:pt x="1" y="4609"/>
                    </a:moveTo>
                    <a:lnTo>
                      <a:pt x="2656"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38"/>
              <p:cNvSpPr/>
              <p:nvPr/>
            </p:nvSpPr>
            <p:spPr>
              <a:xfrm>
                <a:off x="4943170" y="3700725"/>
                <a:ext cx="66700" cy="115225"/>
              </a:xfrm>
              <a:custGeom>
                <a:avLst/>
                <a:gdLst/>
                <a:ahLst/>
                <a:cxnLst/>
                <a:rect l="l" t="t" r="r" b="b"/>
                <a:pathLst>
                  <a:path w="2668" h="4609" fill="none" extrusionOk="0">
                    <a:moveTo>
                      <a:pt x="1" y="4609"/>
                    </a:moveTo>
                    <a:lnTo>
                      <a:pt x="2668"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38"/>
              <p:cNvSpPr/>
              <p:nvPr/>
            </p:nvSpPr>
            <p:spPr>
              <a:xfrm>
                <a:off x="5029795" y="3700725"/>
                <a:ext cx="66700" cy="115225"/>
              </a:xfrm>
              <a:custGeom>
                <a:avLst/>
                <a:gdLst/>
                <a:ahLst/>
                <a:cxnLst/>
                <a:rect l="l" t="t" r="r" b="b"/>
                <a:pathLst>
                  <a:path w="2668" h="4609" fill="none" extrusionOk="0">
                    <a:moveTo>
                      <a:pt x="1" y="4609"/>
                    </a:moveTo>
                    <a:lnTo>
                      <a:pt x="2668"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38"/>
              <p:cNvSpPr/>
              <p:nvPr/>
            </p:nvSpPr>
            <p:spPr>
              <a:xfrm>
                <a:off x="5116420" y="3700725"/>
                <a:ext cx="66700" cy="115225"/>
              </a:xfrm>
              <a:custGeom>
                <a:avLst/>
                <a:gdLst/>
                <a:ahLst/>
                <a:cxnLst/>
                <a:rect l="l" t="t" r="r" b="b"/>
                <a:pathLst>
                  <a:path w="2668" h="4609" fill="none" extrusionOk="0">
                    <a:moveTo>
                      <a:pt x="0" y="4609"/>
                    </a:moveTo>
                    <a:lnTo>
                      <a:pt x="2667" y="2299"/>
                    </a:lnTo>
                    <a:lnTo>
                      <a:pt x="0"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02" name="Google Shape;402;p38"/>
          <p:cNvSpPr txBox="1">
            <a:spLocks noGrp="1"/>
          </p:cNvSpPr>
          <p:nvPr>
            <p:ph type="subTitle" idx="1"/>
          </p:nvPr>
        </p:nvSpPr>
        <p:spPr>
          <a:xfrm>
            <a:off x="1691680" y="339502"/>
            <a:ext cx="5904656" cy="1872208"/>
          </a:xfrm>
          <a:prstGeom prst="rect">
            <a:avLst/>
          </a:prstGeom>
        </p:spPr>
        <p:txBody>
          <a:bodyPr spcFirstLastPara="1" wrap="square" lIns="91425" tIns="91425" rIns="91425" bIns="91425" anchor="ctr" anchorCtr="0">
            <a:noAutofit/>
          </a:bodyPr>
          <a:lstStyle/>
          <a:p>
            <a:pPr marL="0" lvl="0" indent="0">
              <a:spcAft>
                <a:spcPts val="1600"/>
              </a:spcAft>
            </a:pPr>
            <a:endParaRPr lang="fr-FR" dirty="0" smtClean="0"/>
          </a:p>
          <a:p>
            <a:pPr marL="0" indent="0" algn="l"/>
            <a:r>
              <a:rPr lang="fr-FR" b="1" u="sng" dirty="0" smtClean="0">
                <a:solidFill>
                  <a:schemeClr val="bg1">
                    <a:lumMod val="75000"/>
                  </a:schemeClr>
                </a:solidFill>
              </a:rPr>
              <a:t> </a:t>
            </a:r>
            <a:r>
              <a:rPr lang="fr-FR" sz="1800" b="1" u="sng" dirty="0">
                <a:solidFill>
                  <a:schemeClr val="bg1">
                    <a:lumMod val="75000"/>
                  </a:schemeClr>
                </a:solidFill>
              </a:rPr>
              <a:t>Montage Oscillateur haut fréquence : </a:t>
            </a:r>
          </a:p>
          <a:p>
            <a:pPr marL="0" indent="0" algn="l"/>
            <a:r>
              <a:rPr lang="fr-FR" dirty="0"/>
              <a:t>Pour générer le signal haut fréquence on 'est besoin </a:t>
            </a:r>
            <a:r>
              <a:rPr lang="fr-FR" dirty="0" smtClean="0"/>
              <a:t>de:</a:t>
            </a:r>
            <a:endParaRPr lang="fr-FR" dirty="0"/>
          </a:p>
          <a:p>
            <a:pPr marL="342900" indent="-342900" algn="l">
              <a:buFont typeface="Arial" panose="020B0604020202020204" pitchFamily="34" charset="0"/>
              <a:buChar char="•"/>
            </a:pPr>
            <a:r>
              <a:rPr lang="fr-FR" dirty="0"/>
              <a:t>3 résistances (1.5, 8 et 12k</a:t>
            </a:r>
            <a:r>
              <a:rPr lang="el-GR" dirty="0"/>
              <a:t>Ω</a:t>
            </a:r>
            <a:r>
              <a:rPr lang="fr-FR" dirty="0"/>
              <a:t>).</a:t>
            </a:r>
          </a:p>
          <a:p>
            <a:pPr marL="342900" indent="-342900" algn="l">
              <a:buFont typeface="Arial" panose="020B0604020202020204" pitchFamily="34" charset="0"/>
              <a:buChar char="•"/>
            </a:pPr>
            <a:r>
              <a:rPr lang="fr-FR" dirty="0"/>
              <a:t>2 capacités C1,C2 (0.1uF, 22nF).</a:t>
            </a:r>
          </a:p>
          <a:p>
            <a:pPr marL="342900" indent="-342900" algn="l">
              <a:buFont typeface="Arial" panose="020B0604020202020204" pitchFamily="34" charset="0"/>
              <a:buChar char="•"/>
            </a:pPr>
            <a:r>
              <a:rPr lang="fr-FR" dirty="0"/>
              <a:t>Une inductance 1uH.</a:t>
            </a:r>
          </a:p>
          <a:p>
            <a:pPr marL="342900" indent="-342900" algn="l">
              <a:buFont typeface="Arial" panose="020B0604020202020204" pitchFamily="34" charset="0"/>
              <a:buChar char="•"/>
            </a:pPr>
            <a:r>
              <a:rPr lang="fr-FR" dirty="0"/>
              <a:t>Transistor bipolaire de type 2N2222A .</a:t>
            </a:r>
          </a:p>
          <a:p>
            <a:pPr marL="342900" indent="-342900" algn="l">
              <a:buFont typeface="Arial" panose="020B0604020202020204" pitchFamily="34" charset="0"/>
              <a:buChar char="•"/>
            </a:pPr>
            <a:r>
              <a:rPr lang="fr-FR" dirty="0"/>
              <a:t>Une alimentation continue de 15v  </a:t>
            </a:r>
            <a:endParaRPr lang="fr-FR" dirty="0" smtClean="0"/>
          </a:p>
          <a:p>
            <a:pPr marL="0" indent="0" algn="l"/>
            <a:r>
              <a:rPr lang="fr-FR" dirty="0" smtClean="0"/>
              <a:t>On va réaliser le montage suivant:</a:t>
            </a:r>
          </a:p>
          <a:p>
            <a:pPr marL="0" lvl="0" indent="0">
              <a:spcAft>
                <a:spcPts val="1600"/>
              </a:spcAft>
            </a:pPr>
            <a:endParaRPr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19145" y="2427734"/>
            <a:ext cx="5600700" cy="25202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954334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idx="2"/>
          </p:nvPr>
        </p:nvSpPr>
        <p:spPr>
          <a:xfrm rot="10800000" flipV="1">
            <a:off x="971600" y="627534"/>
            <a:ext cx="6984776" cy="1008112"/>
          </a:xfrm>
        </p:spPr>
        <p:txBody>
          <a:bodyPr/>
          <a:lstStyle/>
          <a:p>
            <a:r>
              <a:rPr lang="fr-FR" dirty="0"/>
              <a:t>Ce montage nous donne le signal </a:t>
            </a:r>
            <a:r>
              <a:rPr lang="fr-FR" dirty="0" smtClean="0"/>
              <a:t>suivant:</a:t>
            </a:r>
            <a:endParaRPr lang="fr-FR" dirty="0"/>
          </a:p>
        </p:txBody>
      </p:sp>
      <p:pic>
        <p:nvPicPr>
          <p:cNvPr id="5" name="Picture 6">
            <a:extLst>
              <a:ext uri="{FF2B5EF4-FFF2-40B4-BE49-F238E27FC236}">
                <a16:creationId xmlns="" xmlns:a16="http://schemas.microsoft.com/office/drawing/2014/main" id="{05811791-C213-46F5-AE33-0A5E01E76B70}"/>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79512" y="1707654"/>
            <a:ext cx="8568952" cy="2448272"/>
          </a:xfrm>
          <a:prstGeom prst="rect">
            <a:avLst/>
          </a:prstGeom>
          <a:noFill/>
          <a:ln>
            <a:noFill/>
          </a:ln>
        </p:spPr>
      </p:pic>
    </p:spTree>
    <p:extLst>
      <p:ext uri="{BB962C8B-B14F-4D97-AF65-F5344CB8AC3E}">
        <p14:creationId xmlns:p14="http://schemas.microsoft.com/office/powerpoint/2010/main" val="8457518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34"/>
          <p:cNvSpPr/>
          <p:nvPr/>
        </p:nvSpPr>
        <p:spPr>
          <a:xfrm>
            <a:off x="2931652" y="1347614"/>
            <a:ext cx="991200" cy="991200"/>
          </a:xfrm>
          <a:prstGeom prst="ellipse">
            <a:avLst/>
          </a:prstGeom>
          <a:noFill/>
          <a:ln w="19050" cap="flat" cmpd="sng">
            <a:solidFill>
              <a:srgbClr val="81F5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34"/>
          <p:cNvSpPr/>
          <p:nvPr/>
        </p:nvSpPr>
        <p:spPr>
          <a:xfrm>
            <a:off x="4863166" y="1265786"/>
            <a:ext cx="991200" cy="991200"/>
          </a:xfrm>
          <a:prstGeom prst="ellipse">
            <a:avLst/>
          </a:prstGeom>
          <a:noFill/>
          <a:ln w="19050" cap="flat" cmpd="sng">
            <a:solidFill>
              <a:srgbClr val="81F5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34"/>
          <p:cNvSpPr/>
          <p:nvPr/>
        </p:nvSpPr>
        <p:spPr>
          <a:xfrm>
            <a:off x="7168875" y="1338585"/>
            <a:ext cx="991200" cy="991200"/>
          </a:xfrm>
          <a:prstGeom prst="ellipse">
            <a:avLst/>
          </a:prstGeom>
          <a:noFill/>
          <a:ln w="19050" cap="flat" cmpd="sng">
            <a:solidFill>
              <a:srgbClr val="81F5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34"/>
          <p:cNvSpPr/>
          <p:nvPr/>
        </p:nvSpPr>
        <p:spPr>
          <a:xfrm>
            <a:off x="881323" y="1203599"/>
            <a:ext cx="954372" cy="1010066"/>
          </a:xfrm>
          <a:prstGeom prst="ellipse">
            <a:avLst/>
          </a:prstGeom>
          <a:noFill/>
          <a:ln w="19050" cap="flat" cmpd="sng">
            <a:solidFill>
              <a:srgbClr val="81F5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34"/>
          <p:cNvSpPr/>
          <p:nvPr/>
        </p:nvSpPr>
        <p:spPr>
          <a:xfrm>
            <a:off x="2637352" y="3091875"/>
            <a:ext cx="1285500" cy="1285500"/>
          </a:xfrm>
          <a:prstGeom prst="ellipse">
            <a:avLst/>
          </a:prstGeom>
          <a:gradFill>
            <a:gsLst>
              <a:gs pos="0">
                <a:srgbClr val="FFFFFF">
                  <a:alpha val="0"/>
                </a:srgbClr>
              </a:gs>
              <a:gs pos="61000">
                <a:srgbClr val="FFFFFF">
                  <a:alpha val="0"/>
                </a:srgbClr>
              </a:gs>
              <a:gs pos="100000">
                <a:srgbClr val="5ED2F1"/>
              </a:gs>
            </a:gsLst>
            <a:path path="circle">
              <a:fillToRect l="50000" t="50000" r="50000" b="50000"/>
            </a:path>
            <a:tileRect/>
          </a:gradFill>
          <a:ln w="38100" cap="flat" cmpd="sng">
            <a:solidFill>
              <a:srgbClr val="81F5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34"/>
          <p:cNvSpPr/>
          <p:nvPr/>
        </p:nvSpPr>
        <p:spPr>
          <a:xfrm>
            <a:off x="2818839" y="1078298"/>
            <a:ext cx="1285500" cy="1285500"/>
          </a:xfrm>
          <a:prstGeom prst="ellipse">
            <a:avLst/>
          </a:prstGeom>
          <a:gradFill>
            <a:gsLst>
              <a:gs pos="0">
                <a:srgbClr val="FFFFFF">
                  <a:alpha val="0"/>
                </a:srgbClr>
              </a:gs>
              <a:gs pos="61000">
                <a:srgbClr val="FFFFFF">
                  <a:alpha val="0"/>
                </a:srgbClr>
              </a:gs>
              <a:gs pos="100000">
                <a:srgbClr val="5ED2F1"/>
              </a:gs>
            </a:gsLst>
            <a:path path="circle">
              <a:fillToRect l="50000" t="50000" r="50000" b="50000"/>
            </a:path>
            <a:tileRect/>
          </a:gradFill>
          <a:ln w="38100" cap="flat" cmpd="sng">
            <a:solidFill>
              <a:srgbClr val="81F5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34"/>
          <p:cNvSpPr/>
          <p:nvPr/>
        </p:nvSpPr>
        <p:spPr>
          <a:xfrm>
            <a:off x="4716016" y="977263"/>
            <a:ext cx="1285500" cy="1285500"/>
          </a:xfrm>
          <a:prstGeom prst="ellipse">
            <a:avLst/>
          </a:prstGeom>
          <a:gradFill>
            <a:gsLst>
              <a:gs pos="0">
                <a:srgbClr val="FFFFFF">
                  <a:alpha val="0"/>
                </a:srgbClr>
              </a:gs>
              <a:gs pos="61000">
                <a:srgbClr val="FFFFFF">
                  <a:alpha val="0"/>
                </a:srgbClr>
              </a:gs>
              <a:gs pos="100000">
                <a:srgbClr val="5ED2F1"/>
              </a:gs>
            </a:gsLst>
            <a:path path="circle">
              <a:fillToRect l="50000" t="50000" r="50000" b="50000"/>
            </a:path>
            <a:tileRect/>
          </a:gradFill>
          <a:ln w="38100" cap="flat" cmpd="sng">
            <a:solidFill>
              <a:srgbClr val="81F5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34"/>
          <p:cNvSpPr/>
          <p:nvPr/>
        </p:nvSpPr>
        <p:spPr>
          <a:xfrm>
            <a:off x="7002950" y="1044285"/>
            <a:ext cx="1285500" cy="1285500"/>
          </a:xfrm>
          <a:prstGeom prst="ellipse">
            <a:avLst/>
          </a:prstGeom>
          <a:gradFill>
            <a:gsLst>
              <a:gs pos="0">
                <a:srgbClr val="FFFFFF">
                  <a:alpha val="0"/>
                </a:srgbClr>
              </a:gs>
              <a:gs pos="61000">
                <a:srgbClr val="FFFFFF">
                  <a:alpha val="0"/>
                </a:srgbClr>
              </a:gs>
              <a:gs pos="100000">
                <a:srgbClr val="5ED2F1"/>
              </a:gs>
            </a:gsLst>
            <a:path path="circle">
              <a:fillToRect l="50000" t="50000" r="50000" b="50000"/>
            </a:path>
            <a:tileRect/>
          </a:gradFill>
          <a:ln w="38100" cap="flat" cmpd="sng">
            <a:solidFill>
              <a:srgbClr val="81F5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34"/>
          <p:cNvSpPr txBox="1">
            <a:spLocks noGrp="1"/>
          </p:cNvSpPr>
          <p:nvPr>
            <p:ph type="title"/>
          </p:nvPr>
        </p:nvSpPr>
        <p:spPr>
          <a:xfrm>
            <a:off x="2503120" y="365242"/>
            <a:ext cx="4137300" cy="525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        LE PLAN</a:t>
            </a:r>
            <a:endParaRPr dirty="0"/>
          </a:p>
        </p:txBody>
      </p:sp>
      <p:sp>
        <p:nvSpPr>
          <p:cNvPr id="285" name="Google Shape;285;p34"/>
          <p:cNvSpPr txBox="1">
            <a:spLocks noGrp="1"/>
          </p:cNvSpPr>
          <p:nvPr>
            <p:ph type="subTitle" idx="1"/>
          </p:nvPr>
        </p:nvSpPr>
        <p:spPr>
          <a:xfrm>
            <a:off x="613452" y="2250380"/>
            <a:ext cx="1467300" cy="278050"/>
          </a:xfrm>
          <a:prstGeom prst="rect">
            <a:avLst/>
          </a:prstGeom>
        </p:spPr>
        <p:txBody>
          <a:bodyPr spcFirstLastPara="1" wrap="square" lIns="91425" tIns="91425" rIns="91425" bIns="91425" anchor="ctr" anchorCtr="0">
            <a:noAutofit/>
          </a:bodyPr>
          <a:lstStyle/>
          <a:p>
            <a:pPr marL="0" lvl="0" indent="0"/>
            <a:r>
              <a:rPr lang="fr-FR" b="0" dirty="0" smtClean="0"/>
              <a:t>Introduction</a:t>
            </a:r>
            <a:endParaRPr dirty="0"/>
          </a:p>
        </p:txBody>
      </p:sp>
      <p:sp>
        <p:nvSpPr>
          <p:cNvPr id="286" name="Google Shape;286;p34"/>
          <p:cNvSpPr txBox="1">
            <a:spLocks noGrp="1"/>
          </p:cNvSpPr>
          <p:nvPr>
            <p:ph type="subTitle" idx="2"/>
          </p:nvPr>
        </p:nvSpPr>
        <p:spPr>
          <a:xfrm>
            <a:off x="2808596" y="2412208"/>
            <a:ext cx="1467300" cy="227862"/>
          </a:xfrm>
          <a:prstGeom prst="rect">
            <a:avLst/>
          </a:prstGeom>
        </p:spPr>
        <p:txBody>
          <a:bodyPr spcFirstLastPara="1" wrap="square" lIns="91425" tIns="91425" rIns="91425" bIns="91425" anchor="ctr" anchorCtr="0">
            <a:noAutofit/>
          </a:bodyPr>
          <a:lstStyle/>
          <a:p>
            <a:pPr marL="0" lvl="0" indent="0"/>
            <a:r>
              <a:rPr lang="fr-FR" b="0" dirty="0"/>
              <a:t>alimentation</a:t>
            </a:r>
            <a:endParaRPr dirty="0"/>
          </a:p>
        </p:txBody>
      </p:sp>
      <p:sp>
        <p:nvSpPr>
          <p:cNvPr id="287" name="Google Shape;287;p34"/>
          <p:cNvSpPr txBox="1">
            <a:spLocks noGrp="1"/>
          </p:cNvSpPr>
          <p:nvPr>
            <p:ph type="subTitle" idx="3"/>
          </p:nvPr>
        </p:nvSpPr>
        <p:spPr>
          <a:xfrm>
            <a:off x="4641777" y="2363798"/>
            <a:ext cx="1463656" cy="455723"/>
          </a:xfrm>
          <a:prstGeom prst="rect">
            <a:avLst/>
          </a:prstGeom>
        </p:spPr>
        <p:txBody>
          <a:bodyPr spcFirstLastPara="1" wrap="square" lIns="91425" tIns="91425" rIns="91425" bIns="91425" anchor="ctr" anchorCtr="0">
            <a:noAutofit/>
          </a:bodyPr>
          <a:lstStyle/>
          <a:p>
            <a:pPr marL="0" lvl="0" indent="0">
              <a:buClr>
                <a:schemeClr val="dk1"/>
              </a:buClr>
              <a:buSzPts val="1100"/>
            </a:pPr>
            <a:r>
              <a:rPr lang="fr-FR" b="0" dirty="0" smtClean="0"/>
              <a:t>oscillateur basse fréquence</a:t>
            </a:r>
            <a:endParaRPr dirty="0"/>
          </a:p>
        </p:txBody>
      </p:sp>
      <p:sp>
        <p:nvSpPr>
          <p:cNvPr id="288" name="Google Shape;288;p34"/>
          <p:cNvSpPr txBox="1">
            <a:spLocks noGrp="1"/>
          </p:cNvSpPr>
          <p:nvPr>
            <p:ph type="subTitle" idx="4"/>
          </p:nvPr>
        </p:nvSpPr>
        <p:spPr>
          <a:xfrm>
            <a:off x="7095263" y="2363797"/>
            <a:ext cx="1714280" cy="634766"/>
          </a:xfrm>
          <a:prstGeom prst="rect">
            <a:avLst/>
          </a:prstGeom>
        </p:spPr>
        <p:txBody>
          <a:bodyPr spcFirstLastPara="1" wrap="square" lIns="91425" tIns="91425" rIns="91425" bIns="91425" anchor="ctr" anchorCtr="0">
            <a:noAutofit/>
          </a:bodyPr>
          <a:lstStyle/>
          <a:p>
            <a:pPr lvl="0"/>
            <a:r>
              <a:rPr lang="fr-FR" b="0" dirty="0" smtClean="0"/>
              <a:t>Oscillateur haute </a:t>
            </a:r>
            <a:r>
              <a:rPr lang="fr-FR" b="0" dirty="0"/>
              <a:t>fréquence</a:t>
            </a:r>
            <a:endParaRPr lang="fr-FR" dirty="0"/>
          </a:p>
          <a:p>
            <a:endParaRPr lang="fr-FR" b="0" dirty="0"/>
          </a:p>
        </p:txBody>
      </p:sp>
      <p:sp>
        <p:nvSpPr>
          <p:cNvPr id="293" name="Google Shape;293;p34"/>
          <p:cNvSpPr txBox="1">
            <a:spLocks noGrp="1"/>
          </p:cNvSpPr>
          <p:nvPr>
            <p:ph type="title" idx="9"/>
          </p:nvPr>
        </p:nvSpPr>
        <p:spPr>
          <a:xfrm>
            <a:off x="968377" y="1448309"/>
            <a:ext cx="867000" cy="915489"/>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
        <p:nvSpPr>
          <p:cNvPr id="294" name="Google Shape;294;p34"/>
          <p:cNvSpPr txBox="1">
            <a:spLocks noGrp="1"/>
          </p:cNvSpPr>
          <p:nvPr>
            <p:ph type="title" idx="13"/>
          </p:nvPr>
        </p:nvSpPr>
        <p:spPr>
          <a:xfrm>
            <a:off x="3025592" y="1600453"/>
            <a:ext cx="803320" cy="485522"/>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sp>
        <p:nvSpPr>
          <p:cNvPr id="295" name="Google Shape;295;p34"/>
          <p:cNvSpPr txBox="1">
            <a:spLocks noGrp="1"/>
          </p:cNvSpPr>
          <p:nvPr>
            <p:ph type="title" idx="14"/>
          </p:nvPr>
        </p:nvSpPr>
        <p:spPr>
          <a:xfrm>
            <a:off x="4925266" y="1498736"/>
            <a:ext cx="867000" cy="525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sp>
        <p:nvSpPr>
          <p:cNvPr id="296" name="Google Shape;296;p34"/>
          <p:cNvSpPr txBox="1">
            <a:spLocks noGrp="1"/>
          </p:cNvSpPr>
          <p:nvPr>
            <p:ph type="title" idx="15"/>
          </p:nvPr>
        </p:nvSpPr>
        <p:spPr>
          <a:xfrm>
            <a:off x="7289620" y="1498736"/>
            <a:ext cx="867000" cy="525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04</a:t>
            </a:r>
            <a:endParaRPr dirty="0"/>
          </a:p>
        </p:txBody>
      </p:sp>
      <p:grpSp>
        <p:nvGrpSpPr>
          <p:cNvPr id="297" name="Google Shape;297;p34"/>
          <p:cNvGrpSpPr/>
          <p:nvPr/>
        </p:nvGrpSpPr>
        <p:grpSpPr>
          <a:xfrm>
            <a:off x="7645700" y="583459"/>
            <a:ext cx="794512" cy="280573"/>
            <a:chOff x="4856845" y="3700725"/>
            <a:chExt cx="326275" cy="115225"/>
          </a:xfrm>
        </p:grpSpPr>
        <p:sp>
          <p:nvSpPr>
            <p:cNvPr id="298" name="Google Shape;298;p34"/>
            <p:cNvSpPr/>
            <p:nvPr/>
          </p:nvSpPr>
          <p:spPr>
            <a:xfrm>
              <a:off x="4856845" y="3700725"/>
              <a:ext cx="66425" cy="115225"/>
            </a:xfrm>
            <a:custGeom>
              <a:avLst/>
              <a:gdLst/>
              <a:ahLst/>
              <a:cxnLst/>
              <a:rect l="l" t="t" r="r" b="b"/>
              <a:pathLst>
                <a:path w="2657" h="4609" fill="none" extrusionOk="0">
                  <a:moveTo>
                    <a:pt x="1" y="4609"/>
                  </a:moveTo>
                  <a:lnTo>
                    <a:pt x="2656"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34"/>
            <p:cNvSpPr/>
            <p:nvPr/>
          </p:nvSpPr>
          <p:spPr>
            <a:xfrm>
              <a:off x="4943170" y="3700725"/>
              <a:ext cx="66700" cy="115225"/>
            </a:xfrm>
            <a:custGeom>
              <a:avLst/>
              <a:gdLst/>
              <a:ahLst/>
              <a:cxnLst/>
              <a:rect l="l" t="t" r="r" b="b"/>
              <a:pathLst>
                <a:path w="2668" h="4609" fill="none" extrusionOk="0">
                  <a:moveTo>
                    <a:pt x="1" y="4609"/>
                  </a:moveTo>
                  <a:lnTo>
                    <a:pt x="2668"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34"/>
            <p:cNvSpPr/>
            <p:nvPr/>
          </p:nvSpPr>
          <p:spPr>
            <a:xfrm>
              <a:off x="5029795" y="3700725"/>
              <a:ext cx="66700" cy="115225"/>
            </a:xfrm>
            <a:custGeom>
              <a:avLst/>
              <a:gdLst/>
              <a:ahLst/>
              <a:cxnLst/>
              <a:rect l="l" t="t" r="r" b="b"/>
              <a:pathLst>
                <a:path w="2668" h="4609" fill="none" extrusionOk="0">
                  <a:moveTo>
                    <a:pt x="1" y="4609"/>
                  </a:moveTo>
                  <a:lnTo>
                    <a:pt x="2668"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34"/>
            <p:cNvSpPr/>
            <p:nvPr/>
          </p:nvSpPr>
          <p:spPr>
            <a:xfrm>
              <a:off x="5116420" y="3700725"/>
              <a:ext cx="66700" cy="115225"/>
            </a:xfrm>
            <a:custGeom>
              <a:avLst/>
              <a:gdLst/>
              <a:ahLst/>
              <a:cxnLst/>
              <a:rect l="l" t="t" r="r" b="b"/>
              <a:pathLst>
                <a:path w="2668" h="4609" fill="none" extrusionOk="0">
                  <a:moveTo>
                    <a:pt x="0" y="4609"/>
                  </a:moveTo>
                  <a:lnTo>
                    <a:pt x="2667" y="2299"/>
                  </a:lnTo>
                  <a:lnTo>
                    <a:pt x="0"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2" name="Google Shape;302;p34"/>
          <p:cNvGrpSpPr/>
          <p:nvPr/>
        </p:nvGrpSpPr>
        <p:grpSpPr>
          <a:xfrm flipH="1">
            <a:off x="718902" y="583459"/>
            <a:ext cx="794512" cy="280573"/>
            <a:chOff x="4856845" y="3700725"/>
            <a:chExt cx="326275" cy="115225"/>
          </a:xfrm>
        </p:grpSpPr>
        <p:sp>
          <p:nvSpPr>
            <p:cNvPr id="303" name="Google Shape;303;p34"/>
            <p:cNvSpPr/>
            <p:nvPr/>
          </p:nvSpPr>
          <p:spPr>
            <a:xfrm>
              <a:off x="4856845" y="3700725"/>
              <a:ext cx="66425" cy="115225"/>
            </a:xfrm>
            <a:custGeom>
              <a:avLst/>
              <a:gdLst/>
              <a:ahLst/>
              <a:cxnLst/>
              <a:rect l="l" t="t" r="r" b="b"/>
              <a:pathLst>
                <a:path w="2657" h="4609" fill="none" extrusionOk="0">
                  <a:moveTo>
                    <a:pt x="1" y="4609"/>
                  </a:moveTo>
                  <a:lnTo>
                    <a:pt x="2656"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34"/>
            <p:cNvSpPr/>
            <p:nvPr/>
          </p:nvSpPr>
          <p:spPr>
            <a:xfrm>
              <a:off x="4943170" y="3700725"/>
              <a:ext cx="66700" cy="115225"/>
            </a:xfrm>
            <a:custGeom>
              <a:avLst/>
              <a:gdLst/>
              <a:ahLst/>
              <a:cxnLst/>
              <a:rect l="l" t="t" r="r" b="b"/>
              <a:pathLst>
                <a:path w="2668" h="4609" fill="none" extrusionOk="0">
                  <a:moveTo>
                    <a:pt x="1" y="4609"/>
                  </a:moveTo>
                  <a:lnTo>
                    <a:pt x="2668"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34"/>
            <p:cNvSpPr/>
            <p:nvPr/>
          </p:nvSpPr>
          <p:spPr>
            <a:xfrm>
              <a:off x="5029795" y="3700725"/>
              <a:ext cx="66700" cy="115225"/>
            </a:xfrm>
            <a:custGeom>
              <a:avLst/>
              <a:gdLst/>
              <a:ahLst/>
              <a:cxnLst/>
              <a:rect l="l" t="t" r="r" b="b"/>
              <a:pathLst>
                <a:path w="2668" h="4609" fill="none" extrusionOk="0">
                  <a:moveTo>
                    <a:pt x="1" y="4609"/>
                  </a:moveTo>
                  <a:lnTo>
                    <a:pt x="2668"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34"/>
            <p:cNvSpPr/>
            <p:nvPr/>
          </p:nvSpPr>
          <p:spPr>
            <a:xfrm>
              <a:off x="5116420" y="3700725"/>
              <a:ext cx="66700" cy="115225"/>
            </a:xfrm>
            <a:custGeom>
              <a:avLst/>
              <a:gdLst/>
              <a:ahLst/>
              <a:cxnLst/>
              <a:rect l="l" t="t" r="r" b="b"/>
              <a:pathLst>
                <a:path w="2668" h="4609" fill="none" extrusionOk="0">
                  <a:moveTo>
                    <a:pt x="0" y="4609"/>
                  </a:moveTo>
                  <a:lnTo>
                    <a:pt x="2667" y="2299"/>
                  </a:lnTo>
                  <a:lnTo>
                    <a:pt x="0"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280;p34"/>
          <p:cNvSpPr/>
          <p:nvPr/>
        </p:nvSpPr>
        <p:spPr>
          <a:xfrm>
            <a:off x="844177" y="3128749"/>
            <a:ext cx="1285500" cy="1285500"/>
          </a:xfrm>
          <a:prstGeom prst="ellipse">
            <a:avLst/>
          </a:prstGeom>
          <a:gradFill>
            <a:gsLst>
              <a:gs pos="0">
                <a:srgbClr val="FFFFFF">
                  <a:alpha val="0"/>
                </a:srgbClr>
              </a:gs>
              <a:gs pos="61000">
                <a:srgbClr val="FFFFFF">
                  <a:alpha val="0"/>
                </a:srgbClr>
              </a:gs>
              <a:gs pos="100000">
                <a:srgbClr val="5ED2F1"/>
              </a:gs>
            </a:gsLst>
            <a:path path="circle">
              <a:fillToRect l="50000" t="50000" r="50000" b="50000"/>
            </a:path>
            <a:tileRect/>
          </a:gradFill>
          <a:ln w="38100" cap="flat" cmpd="sng">
            <a:solidFill>
              <a:srgbClr val="81F5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80;p34"/>
          <p:cNvSpPr/>
          <p:nvPr/>
        </p:nvSpPr>
        <p:spPr>
          <a:xfrm>
            <a:off x="5003625" y="3076658"/>
            <a:ext cx="1285500" cy="1285500"/>
          </a:xfrm>
          <a:prstGeom prst="ellipse">
            <a:avLst/>
          </a:prstGeom>
          <a:gradFill>
            <a:gsLst>
              <a:gs pos="0">
                <a:srgbClr val="FFFFFF">
                  <a:alpha val="0"/>
                </a:srgbClr>
              </a:gs>
              <a:gs pos="61000">
                <a:srgbClr val="FFFFFF">
                  <a:alpha val="0"/>
                </a:srgbClr>
              </a:gs>
              <a:gs pos="100000">
                <a:srgbClr val="5ED2F1"/>
              </a:gs>
            </a:gsLst>
            <a:path path="circle">
              <a:fillToRect l="50000" t="50000" r="50000" b="50000"/>
            </a:path>
            <a:tileRect/>
          </a:gradFill>
          <a:ln w="38100" cap="flat" cmpd="sng">
            <a:solidFill>
              <a:srgbClr val="81F5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79;p34"/>
          <p:cNvSpPr/>
          <p:nvPr/>
        </p:nvSpPr>
        <p:spPr>
          <a:xfrm>
            <a:off x="5149776" y="3372075"/>
            <a:ext cx="991200" cy="991200"/>
          </a:xfrm>
          <a:prstGeom prst="ellipse">
            <a:avLst/>
          </a:prstGeom>
          <a:noFill/>
          <a:ln w="19050" cap="flat" cmpd="sng">
            <a:solidFill>
              <a:srgbClr val="81F5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280;p34"/>
          <p:cNvSpPr/>
          <p:nvPr/>
        </p:nvSpPr>
        <p:spPr>
          <a:xfrm>
            <a:off x="708913" y="977263"/>
            <a:ext cx="1285500" cy="1285500"/>
          </a:xfrm>
          <a:prstGeom prst="ellipse">
            <a:avLst/>
          </a:prstGeom>
          <a:gradFill>
            <a:gsLst>
              <a:gs pos="0">
                <a:srgbClr val="FFFFFF">
                  <a:alpha val="0"/>
                </a:srgbClr>
              </a:gs>
              <a:gs pos="61000">
                <a:srgbClr val="FFFFFF">
                  <a:alpha val="0"/>
                </a:srgbClr>
              </a:gs>
              <a:gs pos="100000">
                <a:srgbClr val="5ED2F1"/>
              </a:gs>
            </a:gsLst>
            <a:path path="circle">
              <a:fillToRect l="50000" t="50000" r="50000" b="50000"/>
            </a:path>
            <a:tileRect/>
          </a:gradFill>
          <a:ln w="38100" cap="flat" cmpd="sng">
            <a:solidFill>
              <a:srgbClr val="81F5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93;p34"/>
          <p:cNvSpPr txBox="1">
            <a:spLocks/>
          </p:cNvSpPr>
          <p:nvPr/>
        </p:nvSpPr>
        <p:spPr>
          <a:xfrm>
            <a:off x="2847651" y="3605714"/>
            <a:ext cx="867000" cy="525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FFFFF"/>
              </a:buClr>
              <a:buSzPts val="1800"/>
              <a:buFont typeface="Oswald"/>
              <a:buNone/>
              <a:defRPr sz="2600" b="1" i="0" u="none" strike="noStrike" cap="none">
                <a:solidFill>
                  <a:srgbClr val="FFFFFF"/>
                </a:solidFill>
                <a:latin typeface="Prompt"/>
                <a:ea typeface="Prompt"/>
                <a:cs typeface="Prompt"/>
                <a:sym typeface="Prompt"/>
              </a:defRPr>
            </a:lvl1pPr>
            <a:lvl2pPr marR="0" lvl="1" algn="ctr" rtl="0">
              <a:lnSpc>
                <a:spcPct val="100000"/>
              </a:lnSpc>
              <a:spcBef>
                <a:spcPts val="0"/>
              </a:spcBef>
              <a:spcAft>
                <a:spcPts val="0"/>
              </a:spcAft>
              <a:buClr>
                <a:srgbClr val="FFFFFF"/>
              </a:buClr>
              <a:buSzPts val="1800"/>
              <a:buFont typeface="Arial"/>
              <a:buNone/>
              <a:defRPr sz="1800" b="0" i="0" u="none" strike="noStrike" cap="none">
                <a:solidFill>
                  <a:srgbClr val="FFFFFF"/>
                </a:solidFill>
                <a:latin typeface="Arial"/>
                <a:ea typeface="Arial"/>
                <a:cs typeface="Arial"/>
                <a:sym typeface="Arial"/>
              </a:defRPr>
            </a:lvl2pPr>
            <a:lvl3pPr marR="0" lvl="2" algn="ctr" rtl="0">
              <a:lnSpc>
                <a:spcPct val="100000"/>
              </a:lnSpc>
              <a:spcBef>
                <a:spcPts val="0"/>
              </a:spcBef>
              <a:spcAft>
                <a:spcPts val="0"/>
              </a:spcAft>
              <a:buClr>
                <a:srgbClr val="FFFFFF"/>
              </a:buClr>
              <a:buSzPts val="1800"/>
              <a:buFont typeface="Arial"/>
              <a:buNone/>
              <a:defRPr sz="1800" b="0" i="0" u="none" strike="noStrike" cap="none">
                <a:solidFill>
                  <a:srgbClr val="FFFFFF"/>
                </a:solidFill>
                <a:latin typeface="Arial"/>
                <a:ea typeface="Arial"/>
                <a:cs typeface="Arial"/>
                <a:sym typeface="Arial"/>
              </a:defRPr>
            </a:lvl3pPr>
            <a:lvl4pPr marR="0" lvl="3" algn="ctr" rtl="0">
              <a:lnSpc>
                <a:spcPct val="100000"/>
              </a:lnSpc>
              <a:spcBef>
                <a:spcPts val="0"/>
              </a:spcBef>
              <a:spcAft>
                <a:spcPts val="0"/>
              </a:spcAft>
              <a:buClr>
                <a:srgbClr val="FFFFFF"/>
              </a:buClr>
              <a:buSzPts val="1800"/>
              <a:buFont typeface="Arial"/>
              <a:buNone/>
              <a:defRPr sz="1800" b="0" i="0" u="none" strike="noStrike" cap="none">
                <a:solidFill>
                  <a:srgbClr val="FFFFFF"/>
                </a:solidFill>
                <a:latin typeface="Arial"/>
                <a:ea typeface="Arial"/>
                <a:cs typeface="Arial"/>
                <a:sym typeface="Arial"/>
              </a:defRPr>
            </a:lvl4pPr>
            <a:lvl5pPr marR="0" lvl="4" algn="ctr" rtl="0">
              <a:lnSpc>
                <a:spcPct val="100000"/>
              </a:lnSpc>
              <a:spcBef>
                <a:spcPts val="0"/>
              </a:spcBef>
              <a:spcAft>
                <a:spcPts val="0"/>
              </a:spcAft>
              <a:buClr>
                <a:srgbClr val="FFFFFF"/>
              </a:buClr>
              <a:buSzPts val="1800"/>
              <a:buFont typeface="Arial"/>
              <a:buNone/>
              <a:defRPr sz="1800" b="0" i="0" u="none" strike="noStrike" cap="none">
                <a:solidFill>
                  <a:srgbClr val="FFFFFF"/>
                </a:solidFill>
                <a:latin typeface="Arial"/>
                <a:ea typeface="Arial"/>
                <a:cs typeface="Arial"/>
                <a:sym typeface="Arial"/>
              </a:defRPr>
            </a:lvl5pPr>
            <a:lvl6pPr marR="0" lvl="5" algn="ctr" rtl="0">
              <a:lnSpc>
                <a:spcPct val="100000"/>
              </a:lnSpc>
              <a:spcBef>
                <a:spcPts val="0"/>
              </a:spcBef>
              <a:spcAft>
                <a:spcPts val="0"/>
              </a:spcAft>
              <a:buClr>
                <a:srgbClr val="FFFFFF"/>
              </a:buClr>
              <a:buSzPts val="1800"/>
              <a:buFont typeface="Arial"/>
              <a:buNone/>
              <a:defRPr sz="1800" b="0" i="0" u="none" strike="noStrike" cap="none">
                <a:solidFill>
                  <a:srgbClr val="FFFFFF"/>
                </a:solidFill>
                <a:latin typeface="Arial"/>
                <a:ea typeface="Arial"/>
                <a:cs typeface="Arial"/>
                <a:sym typeface="Arial"/>
              </a:defRPr>
            </a:lvl6pPr>
            <a:lvl7pPr marR="0" lvl="6" algn="ctr" rtl="0">
              <a:lnSpc>
                <a:spcPct val="100000"/>
              </a:lnSpc>
              <a:spcBef>
                <a:spcPts val="0"/>
              </a:spcBef>
              <a:spcAft>
                <a:spcPts val="0"/>
              </a:spcAft>
              <a:buClr>
                <a:srgbClr val="FFFFFF"/>
              </a:buClr>
              <a:buSzPts val="1800"/>
              <a:buFont typeface="Arial"/>
              <a:buNone/>
              <a:defRPr sz="1800" b="0" i="0" u="none" strike="noStrike" cap="none">
                <a:solidFill>
                  <a:srgbClr val="FFFFFF"/>
                </a:solidFill>
                <a:latin typeface="Arial"/>
                <a:ea typeface="Arial"/>
                <a:cs typeface="Arial"/>
                <a:sym typeface="Arial"/>
              </a:defRPr>
            </a:lvl7pPr>
            <a:lvl8pPr marR="0" lvl="7" algn="ctr" rtl="0">
              <a:lnSpc>
                <a:spcPct val="100000"/>
              </a:lnSpc>
              <a:spcBef>
                <a:spcPts val="0"/>
              </a:spcBef>
              <a:spcAft>
                <a:spcPts val="0"/>
              </a:spcAft>
              <a:buClr>
                <a:srgbClr val="FFFFFF"/>
              </a:buClr>
              <a:buSzPts val="1800"/>
              <a:buFont typeface="Arial"/>
              <a:buNone/>
              <a:defRPr sz="1800" b="0" i="0" u="none" strike="noStrike" cap="none">
                <a:solidFill>
                  <a:srgbClr val="FFFFFF"/>
                </a:solidFill>
                <a:latin typeface="Arial"/>
                <a:ea typeface="Arial"/>
                <a:cs typeface="Arial"/>
                <a:sym typeface="Arial"/>
              </a:defRPr>
            </a:lvl8pPr>
            <a:lvl9pPr marR="0" lvl="8" algn="ctr" rtl="0">
              <a:lnSpc>
                <a:spcPct val="100000"/>
              </a:lnSpc>
              <a:spcBef>
                <a:spcPts val="0"/>
              </a:spcBef>
              <a:spcAft>
                <a:spcPts val="0"/>
              </a:spcAft>
              <a:buClr>
                <a:srgbClr val="FFFFFF"/>
              </a:buClr>
              <a:buSzPts val="1800"/>
              <a:buFont typeface="Arial"/>
              <a:buNone/>
              <a:defRPr sz="1800" b="0" i="0" u="none" strike="noStrike" cap="none">
                <a:solidFill>
                  <a:srgbClr val="FFFFFF"/>
                </a:solidFill>
                <a:latin typeface="Arial"/>
                <a:ea typeface="Arial"/>
                <a:cs typeface="Arial"/>
                <a:sym typeface="Arial"/>
              </a:defRPr>
            </a:lvl9pPr>
          </a:lstStyle>
          <a:p>
            <a:r>
              <a:rPr lang="en" dirty="0" smtClean="0"/>
              <a:t>06</a:t>
            </a:r>
            <a:endParaRPr lang="en" dirty="0"/>
          </a:p>
        </p:txBody>
      </p:sp>
      <p:sp>
        <p:nvSpPr>
          <p:cNvPr id="46" name="Google Shape;293;p34"/>
          <p:cNvSpPr txBox="1">
            <a:spLocks/>
          </p:cNvSpPr>
          <p:nvPr/>
        </p:nvSpPr>
        <p:spPr>
          <a:xfrm>
            <a:off x="5212875" y="3589249"/>
            <a:ext cx="867000" cy="525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FFFFF"/>
              </a:buClr>
              <a:buSzPts val="1800"/>
              <a:buFont typeface="Oswald"/>
              <a:buNone/>
              <a:defRPr sz="2600" b="1" i="0" u="none" strike="noStrike" cap="none">
                <a:solidFill>
                  <a:srgbClr val="FFFFFF"/>
                </a:solidFill>
                <a:latin typeface="Prompt"/>
                <a:ea typeface="Prompt"/>
                <a:cs typeface="Prompt"/>
                <a:sym typeface="Prompt"/>
              </a:defRPr>
            </a:lvl1pPr>
            <a:lvl2pPr marR="0" lvl="1" algn="ctr" rtl="0">
              <a:lnSpc>
                <a:spcPct val="100000"/>
              </a:lnSpc>
              <a:spcBef>
                <a:spcPts val="0"/>
              </a:spcBef>
              <a:spcAft>
                <a:spcPts val="0"/>
              </a:spcAft>
              <a:buClr>
                <a:srgbClr val="FFFFFF"/>
              </a:buClr>
              <a:buSzPts val="1800"/>
              <a:buFont typeface="Arial"/>
              <a:buNone/>
              <a:defRPr sz="1800" b="0" i="0" u="none" strike="noStrike" cap="none">
                <a:solidFill>
                  <a:srgbClr val="FFFFFF"/>
                </a:solidFill>
                <a:latin typeface="Arial"/>
                <a:ea typeface="Arial"/>
                <a:cs typeface="Arial"/>
                <a:sym typeface="Arial"/>
              </a:defRPr>
            </a:lvl2pPr>
            <a:lvl3pPr marR="0" lvl="2" algn="ctr" rtl="0">
              <a:lnSpc>
                <a:spcPct val="100000"/>
              </a:lnSpc>
              <a:spcBef>
                <a:spcPts val="0"/>
              </a:spcBef>
              <a:spcAft>
                <a:spcPts val="0"/>
              </a:spcAft>
              <a:buClr>
                <a:srgbClr val="FFFFFF"/>
              </a:buClr>
              <a:buSzPts val="1800"/>
              <a:buFont typeface="Arial"/>
              <a:buNone/>
              <a:defRPr sz="1800" b="0" i="0" u="none" strike="noStrike" cap="none">
                <a:solidFill>
                  <a:srgbClr val="FFFFFF"/>
                </a:solidFill>
                <a:latin typeface="Arial"/>
                <a:ea typeface="Arial"/>
                <a:cs typeface="Arial"/>
                <a:sym typeface="Arial"/>
              </a:defRPr>
            </a:lvl3pPr>
            <a:lvl4pPr marR="0" lvl="3" algn="ctr" rtl="0">
              <a:lnSpc>
                <a:spcPct val="100000"/>
              </a:lnSpc>
              <a:spcBef>
                <a:spcPts val="0"/>
              </a:spcBef>
              <a:spcAft>
                <a:spcPts val="0"/>
              </a:spcAft>
              <a:buClr>
                <a:srgbClr val="FFFFFF"/>
              </a:buClr>
              <a:buSzPts val="1800"/>
              <a:buFont typeface="Arial"/>
              <a:buNone/>
              <a:defRPr sz="1800" b="0" i="0" u="none" strike="noStrike" cap="none">
                <a:solidFill>
                  <a:srgbClr val="FFFFFF"/>
                </a:solidFill>
                <a:latin typeface="Arial"/>
                <a:ea typeface="Arial"/>
                <a:cs typeface="Arial"/>
                <a:sym typeface="Arial"/>
              </a:defRPr>
            </a:lvl4pPr>
            <a:lvl5pPr marR="0" lvl="4" algn="ctr" rtl="0">
              <a:lnSpc>
                <a:spcPct val="100000"/>
              </a:lnSpc>
              <a:spcBef>
                <a:spcPts val="0"/>
              </a:spcBef>
              <a:spcAft>
                <a:spcPts val="0"/>
              </a:spcAft>
              <a:buClr>
                <a:srgbClr val="FFFFFF"/>
              </a:buClr>
              <a:buSzPts val="1800"/>
              <a:buFont typeface="Arial"/>
              <a:buNone/>
              <a:defRPr sz="1800" b="0" i="0" u="none" strike="noStrike" cap="none">
                <a:solidFill>
                  <a:srgbClr val="FFFFFF"/>
                </a:solidFill>
                <a:latin typeface="Arial"/>
                <a:ea typeface="Arial"/>
                <a:cs typeface="Arial"/>
                <a:sym typeface="Arial"/>
              </a:defRPr>
            </a:lvl5pPr>
            <a:lvl6pPr marR="0" lvl="5" algn="ctr" rtl="0">
              <a:lnSpc>
                <a:spcPct val="100000"/>
              </a:lnSpc>
              <a:spcBef>
                <a:spcPts val="0"/>
              </a:spcBef>
              <a:spcAft>
                <a:spcPts val="0"/>
              </a:spcAft>
              <a:buClr>
                <a:srgbClr val="FFFFFF"/>
              </a:buClr>
              <a:buSzPts val="1800"/>
              <a:buFont typeface="Arial"/>
              <a:buNone/>
              <a:defRPr sz="1800" b="0" i="0" u="none" strike="noStrike" cap="none">
                <a:solidFill>
                  <a:srgbClr val="FFFFFF"/>
                </a:solidFill>
                <a:latin typeface="Arial"/>
                <a:ea typeface="Arial"/>
                <a:cs typeface="Arial"/>
                <a:sym typeface="Arial"/>
              </a:defRPr>
            </a:lvl6pPr>
            <a:lvl7pPr marR="0" lvl="6" algn="ctr" rtl="0">
              <a:lnSpc>
                <a:spcPct val="100000"/>
              </a:lnSpc>
              <a:spcBef>
                <a:spcPts val="0"/>
              </a:spcBef>
              <a:spcAft>
                <a:spcPts val="0"/>
              </a:spcAft>
              <a:buClr>
                <a:srgbClr val="FFFFFF"/>
              </a:buClr>
              <a:buSzPts val="1800"/>
              <a:buFont typeface="Arial"/>
              <a:buNone/>
              <a:defRPr sz="1800" b="0" i="0" u="none" strike="noStrike" cap="none">
                <a:solidFill>
                  <a:srgbClr val="FFFFFF"/>
                </a:solidFill>
                <a:latin typeface="Arial"/>
                <a:ea typeface="Arial"/>
                <a:cs typeface="Arial"/>
                <a:sym typeface="Arial"/>
              </a:defRPr>
            </a:lvl7pPr>
            <a:lvl8pPr marR="0" lvl="7" algn="ctr" rtl="0">
              <a:lnSpc>
                <a:spcPct val="100000"/>
              </a:lnSpc>
              <a:spcBef>
                <a:spcPts val="0"/>
              </a:spcBef>
              <a:spcAft>
                <a:spcPts val="0"/>
              </a:spcAft>
              <a:buClr>
                <a:srgbClr val="FFFFFF"/>
              </a:buClr>
              <a:buSzPts val="1800"/>
              <a:buFont typeface="Arial"/>
              <a:buNone/>
              <a:defRPr sz="1800" b="0" i="0" u="none" strike="noStrike" cap="none">
                <a:solidFill>
                  <a:srgbClr val="FFFFFF"/>
                </a:solidFill>
                <a:latin typeface="Arial"/>
                <a:ea typeface="Arial"/>
                <a:cs typeface="Arial"/>
                <a:sym typeface="Arial"/>
              </a:defRPr>
            </a:lvl8pPr>
            <a:lvl9pPr marR="0" lvl="8" algn="ctr" rtl="0">
              <a:lnSpc>
                <a:spcPct val="100000"/>
              </a:lnSpc>
              <a:spcBef>
                <a:spcPts val="0"/>
              </a:spcBef>
              <a:spcAft>
                <a:spcPts val="0"/>
              </a:spcAft>
              <a:buClr>
                <a:srgbClr val="FFFFFF"/>
              </a:buClr>
              <a:buSzPts val="1800"/>
              <a:buFont typeface="Arial"/>
              <a:buNone/>
              <a:defRPr sz="1800" b="0" i="0" u="none" strike="noStrike" cap="none">
                <a:solidFill>
                  <a:srgbClr val="FFFFFF"/>
                </a:solidFill>
                <a:latin typeface="Arial"/>
                <a:ea typeface="Arial"/>
                <a:cs typeface="Arial"/>
                <a:sym typeface="Arial"/>
              </a:defRPr>
            </a:lvl9pPr>
          </a:lstStyle>
          <a:p>
            <a:r>
              <a:rPr lang="en" dirty="0" smtClean="0"/>
              <a:t>07</a:t>
            </a:r>
            <a:endParaRPr lang="en" dirty="0"/>
          </a:p>
        </p:txBody>
      </p:sp>
      <p:sp>
        <p:nvSpPr>
          <p:cNvPr id="48" name="Google Shape;279;p34"/>
          <p:cNvSpPr/>
          <p:nvPr/>
        </p:nvSpPr>
        <p:spPr>
          <a:xfrm>
            <a:off x="2785551" y="3386175"/>
            <a:ext cx="991200" cy="991200"/>
          </a:xfrm>
          <a:prstGeom prst="ellipse">
            <a:avLst/>
          </a:prstGeom>
          <a:noFill/>
          <a:ln w="19050" cap="flat" cmpd="sng">
            <a:solidFill>
              <a:srgbClr val="81F5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79;p34"/>
          <p:cNvSpPr/>
          <p:nvPr/>
        </p:nvSpPr>
        <p:spPr>
          <a:xfrm>
            <a:off x="1017814" y="3403952"/>
            <a:ext cx="991200" cy="991200"/>
          </a:xfrm>
          <a:prstGeom prst="ellipse">
            <a:avLst/>
          </a:prstGeom>
          <a:noFill/>
          <a:ln w="19050" cap="flat" cmpd="sng">
            <a:solidFill>
              <a:srgbClr val="81F5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93;p34"/>
          <p:cNvSpPr txBox="1">
            <a:spLocks/>
          </p:cNvSpPr>
          <p:nvPr/>
        </p:nvSpPr>
        <p:spPr>
          <a:xfrm>
            <a:off x="1079914" y="3641313"/>
            <a:ext cx="867000" cy="525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FFFFF"/>
              </a:buClr>
              <a:buSzPts val="1800"/>
              <a:buFont typeface="Oswald"/>
              <a:buNone/>
              <a:defRPr sz="2600" b="1" i="0" u="none" strike="noStrike" cap="none">
                <a:solidFill>
                  <a:srgbClr val="FFFFFF"/>
                </a:solidFill>
                <a:latin typeface="Prompt"/>
                <a:ea typeface="Prompt"/>
                <a:cs typeface="Prompt"/>
                <a:sym typeface="Prompt"/>
              </a:defRPr>
            </a:lvl1pPr>
            <a:lvl2pPr marR="0" lvl="1" algn="ctr" rtl="0">
              <a:lnSpc>
                <a:spcPct val="100000"/>
              </a:lnSpc>
              <a:spcBef>
                <a:spcPts val="0"/>
              </a:spcBef>
              <a:spcAft>
                <a:spcPts val="0"/>
              </a:spcAft>
              <a:buClr>
                <a:srgbClr val="FFFFFF"/>
              </a:buClr>
              <a:buSzPts val="1800"/>
              <a:buFont typeface="Arial"/>
              <a:buNone/>
              <a:defRPr sz="1800" b="0" i="0" u="none" strike="noStrike" cap="none">
                <a:solidFill>
                  <a:srgbClr val="FFFFFF"/>
                </a:solidFill>
                <a:latin typeface="Arial"/>
                <a:ea typeface="Arial"/>
                <a:cs typeface="Arial"/>
                <a:sym typeface="Arial"/>
              </a:defRPr>
            </a:lvl2pPr>
            <a:lvl3pPr marR="0" lvl="2" algn="ctr" rtl="0">
              <a:lnSpc>
                <a:spcPct val="100000"/>
              </a:lnSpc>
              <a:spcBef>
                <a:spcPts val="0"/>
              </a:spcBef>
              <a:spcAft>
                <a:spcPts val="0"/>
              </a:spcAft>
              <a:buClr>
                <a:srgbClr val="FFFFFF"/>
              </a:buClr>
              <a:buSzPts val="1800"/>
              <a:buFont typeface="Arial"/>
              <a:buNone/>
              <a:defRPr sz="1800" b="0" i="0" u="none" strike="noStrike" cap="none">
                <a:solidFill>
                  <a:srgbClr val="FFFFFF"/>
                </a:solidFill>
                <a:latin typeface="Arial"/>
                <a:ea typeface="Arial"/>
                <a:cs typeface="Arial"/>
                <a:sym typeface="Arial"/>
              </a:defRPr>
            </a:lvl3pPr>
            <a:lvl4pPr marR="0" lvl="3" algn="ctr" rtl="0">
              <a:lnSpc>
                <a:spcPct val="100000"/>
              </a:lnSpc>
              <a:spcBef>
                <a:spcPts val="0"/>
              </a:spcBef>
              <a:spcAft>
                <a:spcPts val="0"/>
              </a:spcAft>
              <a:buClr>
                <a:srgbClr val="FFFFFF"/>
              </a:buClr>
              <a:buSzPts val="1800"/>
              <a:buFont typeface="Arial"/>
              <a:buNone/>
              <a:defRPr sz="1800" b="0" i="0" u="none" strike="noStrike" cap="none">
                <a:solidFill>
                  <a:srgbClr val="FFFFFF"/>
                </a:solidFill>
                <a:latin typeface="Arial"/>
                <a:ea typeface="Arial"/>
                <a:cs typeface="Arial"/>
                <a:sym typeface="Arial"/>
              </a:defRPr>
            </a:lvl4pPr>
            <a:lvl5pPr marR="0" lvl="4" algn="ctr" rtl="0">
              <a:lnSpc>
                <a:spcPct val="100000"/>
              </a:lnSpc>
              <a:spcBef>
                <a:spcPts val="0"/>
              </a:spcBef>
              <a:spcAft>
                <a:spcPts val="0"/>
              </a:spcAft>
              <a:buClr>
                <a:srgbClr val="FFFFFF"/>
              </a:buClr>
              <a:buSzPts val="1800"/>
              <a:buFont typeface="Arial"/>
              <a:buNone/>
              <a:defRPr sz="1800" b="0" i="0" u="none" strike="noStrike" cap="none">
                <a:solidFill>
                  <a:srgbClr val="FFFFFF"/>
                </a:solidFill>
                <a:latin typeface="Arial"/>
                <a:ea typeface="Arial"/>
                <a:cs typeface="Arial"/>
                <a:sym typeface="Arial"/>
              </a:defRPr>
            </a:lvl5pPr>
            <a:lvl6pPr marR="0" lvl="5" algn="ctr" rtl="0">
              <a:lnSpc>
                <a:spcPct val="100000"/>
              </a:lnSpc>
              <a:spcBef>
                <a:spcPts val="0"/>
              </a:spcBef>
              <a:spcAft>
                <a:spcPts val="0"/>
              </a:spcAft>
              <a:buClr>
                <a:srgbClr val="FFFFFF"/>
              </a:buClr>
              <a:buSzPts val="1800"/>
              <a:buFont typeface="Arial"/>
              <a:buNone/>
              <a:defRPr sz="1800" b="0" i="0" u="none" strike="noStrike" cap="none">
                <a:solidFill>
                  <a:srgbClr val="FFFFFF"/>
                </a:solidFill>
                <a:latin typeface="Arial"/>
                <a:ea typeface="Arial"/>
                <a:cs typeface="Arial"/>
                <a:sym typeface="Arial"/>
              </a:defRPr>
            </a:lvl6pPr>
            <a:lvl7pPr marR="0" lvl="6" algn="ctr" rtl="0">
              <a:lnSpc>
                <a:spcPct val="100000"/>
              </a:lnSpc>
              <a:spcBef>
                <a:spcPts val="0"/>
              </a:spcBef>
              <a:spcAft>
                <a:spcPts val="0"/>
              </a:spcAft>
              <a:buClr>
                <a:srgbClr val="FFFFFF"/>
              </a:buClr>
              <a:buSzPts val="1800"/>
              <a:buFont typeface="Arial"/>
              <a:buNone/>
              <a:defRPr sz="1800" b="0" i="0" u="none" strike="noStrike" cap="none">
                <a:solidFill>
                  <a:srgbClr val="FFFFFF"/>
                </a:solidFill>
                <a:latin typeface="Arial"/>
                <a:ea typeface="Arial"/>
                <a:cs typeface="Arial"/>
                <a:sym typeface="Arial"/>
              </a:defRPr>
            </a:lvl7pPr>
            <a:lvl8pPr marR="0" lvl="7" algn="ctr" rtl="0">
              <a:lnSpc>
                <a:spcPct val="100000"/>
              </a:lnSpc>
              <a:spcBef>
                <a:spcPts val="0"/>
              </a:spcBef>
              <a:spcAft>
                <a:spcPts val="0"/>
              </a:spcAft>
              <a:buClr>
                <a:srgbClr val="FFFFFF"/>
              </a:buClr>
              <a:buSzPts val="1800"/>
              <a:buFont typeface="Arial"/>
              <a:buNone/>
              <a:defRPr sz="1800" b="0" i="0" u="none" strike="noStrike" cap="none">
                <a:solidFill>
                  <a:srgbClr val="FFFFFF"/>
                </a:solidFill>
                <a:latin typeface="Arial"/>
                <a:ea typeface="Arial"/>
                <a:cs typeface="Arial"/>
                <a:sym typeface="Arial"/>
              </a:defRPr>
            </a:lvl8pPr>
            <a:lvl9pPr marR="0" lvl="8" algn="ctr" rtl="0">
              <a:lnSpc>
                <a:spcPct val="100000"/>
              </a:lnSpc>
              <a:spcBef>
                <a:spcPts val="0"/>
              </a:spcBef>
              <a:spcAft>
                <a:spcPts val="0"/>
              </a:spcAft>
              <a:buClr>
                <a:srgbClr val="FFFFFF"/>
              </a:buClr>
              <a:buSzPts val="1800"/>
              <a:buFont typeface="Arial"/>
              <a:buNone/>
              <a:defRPr sz="1800" b="0" i="0" u="none" strike="noStrike" cap="none">
                <a:solidFill>
                  <a:srgbClr val="FFFFFF"/>
                </a:solidFill>
                <a:latin typeface="Arial"/>
                <a:ea typeface="Arial"/>
                <a:cs typeface="Arial"/>
                <a:sym typeface="Arial"/>
              </a:defRPr>
            </a:lvl9pPr>
          </a:lstStyle>
          <a:p>
            <a:r>
              <a:rPr lang="en" dirty="0" smtClean="0"/>
              <a:t>05</a:t>
            </a:r>
            <a:endParaRPr lang="en" dirty="0"/>
          </a:p>
        </p:txBody>
      </p:sp>
      <p:sp>
        <p:nvSpPr>
          <p:cNvPr id="5" name="ZoneTexte 4"/>
          <p:cNvSpPr txBox="1"/>
          <p:nvPr/>
        </p:nvSpPr>
        <p:spPr>
          <a:xfrm>
            <a:off x="844177" y="4515966"/>
            <a:ext cx="1351559" cy="307777"/>
          </a:xfrm>
          <a:prstGeom prst="rect">
            <a:avLst/>
          </a:prstGeom>
          <a:noFill/>
        </p:spPr>
        <p:txBody>
          <a:bodyPr wrap="square" rtlCol="0">
            <a:spAutoFit/>
          </a:bodyPr>
          <a:lstStyle/>
          <a:p>
            <a:r>
              <a:rPr lang="fr-FR" dirty="0">
                <a:solidFill>
                  <a:schemeClr val="tx1"/>
                </a:solidFill>
              </a:rPr>
              <a:t>la modulation</a:t>
            </a:r>
          </a:p>
        </p:txBody>
      </p:sp>
      <p:sp>
        <p:nvSpPr>
          <p:cNvPr id="7" name="ZoneTexte 6"/>
          <p:cNvSpPr txBox="1"/>
          <p:nvPr/>
        </p:nvSpPr>
        <p:spPr>
          <a:xfrm>
            <a:off x="2555777" y="4414249"/>
            <a:ext cx="1367075" cy="307777"/>
          </a:xfrm>
          <a:prstGeom prst="rect">
            <a:avLst/>
          </a:prstGeom>
          <a:noFill/>
        </p:spPr>
        <p:txBody>
          <a:bodyPr wrap="square" rtlCol="0">
            <a:spAutoFit/>
          </a:bodyPr>
          <a:lstStyle/>
          <a:p>
            <a:r>
              <a:rPr lang="fr-FR" dirty="0" smtClean="0">
                <a:solidFill>
                  <a:schemeClr val="tx1"/>
                </a:solidFill>
              </a:rPr>
              <a:t>Démodulation</a:t>
            </a:r>
            <a:endParaRPr lang="fr-FR" dirty="0">
              <a:solidFill>
                <a:schemeClr val="tx1"/>
              </a:solidFill>
            </a:endParaRPr>
          </a:p>
        </p:txBody>
      </p:sp>
      <p:sp>
        <p:nvSpPr>
          <p:cNvPr id="8" name="ZoneTexte 7"/>
          <p:cNvSpPr txBox="1"/>
          <p:nvPr/>
        </p:nvSpPr>
        <p:spPr>
          <a:xfrm>
            <a:off x="5025775" y="4386754"/>
            <a:ext cx="1440160" cy="307777"/>
          </a:xfrm>
          <a:prstGeom prst="rect">
            <a:avLst/>
          </a:prstGeom>
          <a:noFill/>
        </p:spPr>
        <p:txBody>
          <a:bodyPr wrap="square" rtlCol="0">
            <a:spAutoFit/>
          </a:bodyPr>
          <a:lstStyle/>
          <a:p>
            <a:r>
              <a:rPr lang="fr-FR" dirty="0" smtClean="0">
                <a:solidFill>
                  <a:schemeClr val="tx1"/>
                </a:solidFill>
              </a:rPr>
              <a:t>conclusion</a:t>
            </a:r>
            <a:endParaRPr lang="fr-FR" dirty="0">
              <a:solidFill>
                <a:schemeClr val="tx1"/>
              </a:solidFill>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6" name="Google Shape;506;p42"/>
          <p:cNvSpPr txBox="1">
            <a:spLocks noGrp="1"/>
          </p:cNvSpPr>
          <p:nvPr>
            <p:ph type="title"/>
          </p:nvPr>
        </p:nvSpPr>
        <p:spPr>
          <a:xfrm>
            <a:off x="2699792" y="915566"/>
            <a:ext cx="3665400" cy="755700"/>
          </a:xfrm>
          <a:prstGeom prst="rect">
            <a:avLst/>
          </a:prstGeom>
        </p:spPr>
        <p:txBody>
          <a:bodyPr spcFirstLastPara="1" wrap="square" lIns="91425" tIns="91425" rIns="91425" bIns="91425" anchor="b" anchorCtr="0">
            <a:noAutofit/>
          </a:bodyPr>
          <a:lstStyle/>
          <a:p>
            <a:r>
              <a:rPr lang="fr-FR" sz="2000" dirty="0"/>
              <a:t>On fait un zoom sur notre courbe </a:t>
            </a:r>
          </a:p>
        </p:txBody>
      </p:sp>
      <p:grpSp>
        <p:nvGrpSpPr>
          <p:cNvPr id="512" name="Google Shape;512;p42"/>
          <p:cNvGrpSpPr/>
          <p:nvPr/>
        </p:nvGrpSpPr>
        <p:grpSpPr>
          <a:xfrm>
            <a:off x="6326547" y="1034949"/>
            <a:ext cx="794512" cy="280573"/>
            <a:chOff x="4856845" y="3700725"/>
            <a:chExt cx="326275" cy="115225"/>
          </a:xfrm>
        </p:grpSpPr>
        <p:sp>
          <p:nvSpPr>
            <p:cNvPr id="513" name="Google Shape;513;p42"/>
            <p:cNvSpPr/>
            <p:nvPr/>
          </p:nvSpPr>
          <p:spPr>
            <a:xfrm>
              <a:off x="4856845" y="3700725"/>
              <a:ext cx="66425" cy="115225"/>
            </a:xfrm>
            <a:custGeom>
              <a:avLst/>
              <a:gdLst/>
              <a:ahLst/>
              <a:cxnLst/>
              <a:rect l="l" t="t" r="r" b="b"/>
              <a:pathLst>
                <a:path w="2657" h="4609" fill="none" extrusionOk="0">
                  <a:moveTo>
                    <a:pt x="1" y="4609"/>
                  </a:moveTo>
                  <a:lnTo>
                    <a:pt x="2656"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42"/>
            <p:cNvSpPr/>
            <p:nvPr/>
          </p:nvSpPr>
          <p:spPr>
            <a:xfrm>
              <a:off x="4943170" y="3700725"/>
              <a:ext cx="66700" cy="115225"/>
            </a:xfrm>
            <a:custGeom>
              <a:avLst/>
              <a:gdLst/>
              <a:ahLst/>
              <a:cxnLst/>
              <a:rect l="l" t="t" r="r" b="b"/>
              <a:pathLst>
                <a:path w="2668" h="4609" fill="none" extrusionOk="0">
                  <a:moveTo>
                    <a:pt x="1" y="4609"/>
                  </a:moveTo>
                  <a:lnTo>
                    <a:pt x="2668"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42"/>
            <p:cNvSpPr/>
            <p:nvPr/>
          </p:nvSpPr>
          <p:spPr>
            <a:xfrm>
              <a:off x="5029795" y="3700725"/>
              <a:ext cx="66700" cy="115225"/>
            </a:xfrm>
            <a:custGeom>
              <a:avLst/>
              <a:gdLst/>
              <a:ahLst/>
              <a:cxnLst/>
              <a:rect l="l" t="t" r="r" b="b"/>
              <a:pathLst>
                <a:path w="2668" h="4609" fill="none" extrusionOk="0">
                  <a:moveTo>
                    <a:pt x="1" y="4609"/>
                  </a:moveTo>
                  <a:lnTo>
                    <a:pt x="2668"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42"/>
            <p:cNvSpPr/>
            <p:nvPr/>
          </p:nvSpPr>
          <p:spPr>
            <a:xfrm>
              <a:off x="5116420" y="3700725"/>
              <a:ext cx="66700" cy="115225"/>
            </a:xfrm>
            <a:custGeom>
              <a:avLst/>
              <a:gdLst/>
              <a:ahLst/>
              <a:cxnLst/>
              <a:rect l="l" t="t" r="r" b="b"/>
              <a:pathLst>
                <a:path w="2668" h="4609" fill="none" extrusionOk="0">
                  <a:moveTo>
                    <a:pt x="0" y="4609"/>
                  </a:moveTo>
                  <a:lnTo>
                    <a:pt x="2667" y="2299"/>
                  </a:lnTo>
                  <a:lnTo>
                    <a:pt x="0"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7" name="Google Shape;517;p42"/>
          <p:cNvGrpSpPr/>
          <p:nvPr/>
        </p:nvGrpSpPr>
        <p:grpSpPr>
          <a:xfrm flipH="1">
            <a:off x="2008131" y="1019046"/>
            <a:ext cx="794512" cy="280573"/>
            <a:chOff x="4856845" y="3700725"/>
            <a:chExt cx="326275" cy="115225"/>
          </a:xfrm>
        </p:grpSpPr>
        <p:sp>
          <p:nvSpPr>
            <p:cNvPr id="518" name="Google Shape;518;p42"/>
            <p:cNvSpPr/>
            <p:nvPr/>
          </p:nvSpPr>
          <p:spPr>
            <a:xfrm>
              <a:off x="4856845" y="3700725"/>
              <a:ext cx="66425" cy="115225"/>
            </a:xfrm>
            <a:custGeom>
              <a:avLst/>
              <a:gdLst/>
              <a:ahLst/>
              <a:cxnLst/>
              <a:rect l="l" t="t" r="r" b="b"/>
              <a:pathLst>
                <a:path w="2657" h="4609" fill="none" extrusionOk="0">
                  <a:moveTo>
                    <a:pt x="1" y="4609"/>
                  </a:moveTo>
                  <a:lnTo>
                    <a:pt x="2656"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42"/>
            <p:cNvSpPr/>
            <p:nvPr/>
          </p:nvSpPr>
          <p:spPr>
            <a:xfrm>
              <a:off x="4943170" y="3700725"/>
              <a:ext cx="66700" cy="115225"/>
            </a:xfrm>
            <a:custGeom>
              <a:avLst/>
              <a:gdLst/>
              <a:ahLst/>
              <a:cxnLst/>
              <a:rect l="l" t="t" r="r" b="b"/>
              <a:pathLst>
                <a:path w="2668" h="4609" fill="none" extrusionOk="0">
                  <a:moveTo>
                    <a:pt x="1" y="4609"/>
                  </a:moveTo>
                  <a:lnTo>
                    <a:pt x="2668"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42"/>
            <p:cNvSpPr/>
            <p:nvPr/>
          </p:nvSpPr>
          <p:spPr>
            <a:xfrm>
              <a:off x="5029795" y="3700725"/>
              <a:ext cx="66700" cy="115225"/>
            </a:xfrm>
            <a:custGeom>
              <a:avLst/>
              <a:gdLst/>
              <a:ahLst/>
              <a:cxnLst/>
              <a:rect l="l" t="t" r="r" b="b"/>
              <a:pathLst>
                <a:path w="2668" h="4609" fill="none" extrusionOk="0">
                  <a:moveTo>
                    <a:pt x="1" y="4609"/>
                  </a:moveTo>
                  <a:lnTo>
                    <a:pt x="2668"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42"/>
            <p:cNvSpPr/>
            <p:nvPr/>
          </p:nvSpPr>
          <p:spPr>
            <a:xfrm>
              <a:off x="5116420" y="3700725"/>
              <a:ext cx="66700" cy="115225"/>
            </a:xfrm>
            <a:custGeom>
              <a:avLst/>
              <a:gdLst/>
              <a:ahLst/>
              <a:cxnLst/>
              <a:rect l="l" t="t" r="r" b="b"/>
              <a:pathLst>
                <a:path w="2668" h="4609" fill="none" extrusionOk="0">
                  <a:moveTo>
                    <a:pt x="0" y="4609"/>
                  </a:moveTo>
                  <a:lnTo>
                    <a:pt x="2667" y="2299"/>
                  </a:lnTo>
                  <a:lnTo>
                    <a:pt x="0"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4" name="Picture 4">
            <a:extLst>
              <a:ext uri="{FF2B5EF4-FFF2-40B4-BE49-F238E27FC236}">
                <a16:creationId xmlns:a16="http://schemas.microsoft.com/office/drawing/2014/main" xmlns="" id="{8363EC04-9058-4EB7-9F8F-FF19836E4941}"/>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467544" y="1755433"/>
            <a:ext cx="8352928" cy="3024336"/>
          </a:xfrm>
          <a:prstGeom prst="rect">
            <a:avLst/>
          </a:prstGeom>
          <a:noFill/>
          <a:ln>
            <a:noFill/>
          </a:ln>
        </p:spPr>
      </p:pic>
    </p:spTree>
    <p:extLst>
      <p:ext uri="{BB962C8B-B14F-4D97-AF65-F5344CB8AC3E}">
        <p14:creationId xmlns:p14="http://schemas.microsoft.com/office/powerpoint/2010/main" val="150615588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25"/>
        <p:cNvGrpSpPr/>
        <p:nvPr/>
      </p:nvGrpSpPr>
      <p:grpSpPr>
        <a:xfrm>
          <a:off x="0" y="0"/>
          <a:ext cx="0" cy="0"/>
          <a:chOff x="0" y="0"/>
          <a:chExt cx="0" cy="0"/>
        </a:xfrm>
      </p:grpSpPr>
      <p:sp>
        <p:nvSpPr>
          <p:cNvPr id="531" name="Google Shape;531;p43"/>
          <p:cNvSpPr txBox="1">
            <a:spLocks noGrp="1"/>
          </p:cNvSpPr>
          <p:nvPr>
            <p:ph type="body" idx="4294967295"/>
          </p:nvPr>
        </p:nvSpPr>
        <p:spPr>
          <a:xfrm>
            <a:off x="500034" y="411510"/>
            <a:ext cx="7528350" cy="3024336"/>
          </a:xfrm>
          <a:prstGeom prst="rect">
            <a:avLst/>
          </a:prstGeom>
        </p:spPr>
        <p:txBody>
          <a:bodyPr spcFirstLastPara="1" wrap="square" lIns="91425" tIns="91425" rIns="91425" bIns="91425" anchor="ctr" anchorCtr="0">
            <a:noAutofit/>
          </a:bodyPr>
          <a:lstStyle/>
          <a:p>
            <a:pPr marL="0" indent="0">
              <a:buNone/>
            </a:pPr>
            <a:r>
              <a:rPr lang="fr-FR" sz="1400" dirty="0"/>
              <a:t>le signal obtenu est bien un signal  a oscillations haut fréquences, Mais on 'a encore deux problèmes :</a:t>
            </a:r>
          </a:p>
          <a:p>
            <a:pPr>
              <a:buFont typeface="Wingdings" panose="05000000000000000000" pitchFamily="2" charset="2"/>
              <a:buChar char="v"/>
            </a:pPr>
            <a:r>
              <a:rPr lang="fr-FR" sz="1400" dirty="0">
                <a:solidFill>
                  <a:srgbClr val="FF0000"/>
                </a:solidFill>
              </a:rPr>
              <a:t>Pour l’intervalle temporelle [0mS,0.6mS] Le signal est instable ,</a:t>
            </a:r>
          </a:p>
          <a:p>
            <a:pPr>
              <a:buFont typeface="Wingdings" panose="05000000000000000000" pitchFamily="2" charset="2"/>
              <a:buChar char="v"/>
            </a:pPr>
            <a:r>
              <a:rPr lang="fr-FR" sz="1400" dirty="0">
                <a:solidFill>
                  <a:srgbClr val="FF0000"/>
                </a:solidFill>
              </a:rPr>
              <a:t>Le signal est centralisé par une valeur qui est inférieur ou égale à 10V</a:t>
            </a:r>
          </a:p>
          <a:p>
            <a:endParaRPr lang="fr-FR" sz="1400" dirty="0"/>
          </a:p>
        </p:txBody>
      </p:sp>
    </p:spTree>
    <p:extLst>
      <p:ext uri="{BB962C8B-B14F-4D97-AF65-F5344CB8AC3E}">
        <p14:creationId xmlns:p14="http://schemas.microsoft.com/office/powerpoint/2010/main" val="249107555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89"/>
        <p:cNvGrpSpPr/>
        <p:nvPr/>
      </p:nvGrpSpPr>
      <p:grpSpPr>
        <a:xfrm>
          <a:off x="0" y="0"/>
          <a:ext cx="0" cy="0"/>
          <a:chOff x="0" y="0"/>
          <a:chExt cx="0" cy="0"/>
        </a:xfrm>
      </p:grpSpPr>
      <p:sp>
        <p:nvSpPr>
          <p:cNvPr id="590" name="Google Shape;590;p44"/>
          <p:cNvSpPr txBox="1">
            <a:spLocks noGrp="1"/>
          </p:cNvSpPr>
          <p:nvPr>
            <p:ph type="title"/>
          </p:nvPr>
        </p:nvSpPr>
        <p:spPr>
          <a:xfrm>
            <a:off x="2698650" y="282563"/>
            <a:ext cx="3291900" cy="788832"/>
          </a:xfrm>
          <a:prstGeom prst="rect">
            <a:avLst/>
          </a:prstGeom>
        </p:spPr>
        <p:txBody>
          <a:bodyPr spcFirstLastPara="1" wrap="square" lIns="91425" tIns="91425" rIns="91425" bIns="91425" anchor="t" anchorCtr="0">
            <a:noAutofit/>
          </a:bodyPr>
          <a:lstStyle/>
          <a:p>
            <a:r>
              <a:rPr lang="fr-FR" sz="1600" u="sng" dirty="0" smtClean="0">
                <a:solidFill>
                  <a:schemeClr val="bg1">
                    <a:lumMod val="75000"/>
                  </a:schemeClr>
                </a:solidFill>
              </a:rPr>
              <a:t>Montage </a:t>
            </a:r>
            <a:r>
              <a:rPr lang="fr-FR" sz="1600" u="sng" dirty="0">
                <a:solidFill>
                  <a:schemeClr val="bg1">
                    <a:lumMod val="75000"/>
                  </a:schemeClr>
                </a:solidFill>
              </a:rPr>
              <a:t>collecteur commun :</a:t>
            </a:r>
            <a:br>
              <a:rPr lang="fr-FR" sz="1600" u="sng" dirty="0">
                <a:solidFill>
                  <a:schemeClr val="bg1">
                    <a:lumMod val="75000"/>
                  </a:schemeClr>
                </a:solidFill>
              </a:rPr>
            </a:br>
            <a:endParaRPr lang="fr-FR" sz="1600" dirty="0">
              <a:solidFill>
                <a:schemeClr val="bg1">
                  <a:lumMod val="75000"/>
                </a:schemeClr>
              </a:solidFill>
            </a:endParaRPr>
          </a:p>
        </p:txBody>
      </p:sp>
      <p:sp>
        <p:nvSpPr>
          <p:cNvPr id="604" name="Google Shape;604;p44"/>
          <p:cNvSpPr txBox="1">
            <a:spLocks noGrp="1"/>
          </p:cNvSpPr>
          <p:nvPr>
            <p:ph type="subTitle" idx="1"/>
          </p:nvPr>
        </p:nvSpPr>
        <p:spPr>
          <a:xfrm>
            <a:off x="1475656" y="843558"/>
            <a:ext cx="5857916" cy="936104"/>
          </a:xfrm>
          <a:prstGeom prst="rect">
            <a:avLst/>
          </a:prstGeom>
        </p:spPr>
        <p:txBody>
          <a:bodyPr spcFirstLastPara="1" wrap="square" lIns="91425" tIns="91425" rIns="91425" bIns="91425" anchor="ctr" anchorCtr="0">
            <a:noAutofit/>
          </a:bodyPr>
          <a:lstStyle/>
          <a:p>
            <a:pPr marL="0" indent="0" algn="l"/>
            <a:r>
              <a:rPr lang="fr-FR" dirty="0"/>
              <a:t>Caractéristiques de montage collecteur commun,</a:t>
            </a:r>
          </a:p>
          <a:p>
            <a:pPr algn="l">
              <a:buFont typeface="Wingdings" panose="05000000000000000000" pitchFamily="2" charset="2"/>
              <a:buChar char="v"/>
            </a:pPr>
            <a:r>
              <a:rPr lang="fr-FR" dirty="0"/>
              <a:t>L’impédance d’entrée est élevée, et impédance de sortie faible.</a:t>
            </a:r>
          </a:p>
          <a:p>
            <a:pPr algn="l">
              <a:buFont typeface="Wingdings" panose="05000000000000000000" pitchFamily="2" charset="2"/>
              <a:buChar char="v"/>
            </a:pPr>
            <a:r>
              <a:rPr lang="fr-FR" dirty="0"/>
              <a:t>Leur Gain en tension maximal est égal à 1.</a:t>
            </a:r>
          </a:p>
          <a:p>
            <a:pPr algn="l">
              <a:buFont typeface="Wingdings" panose="05000000000000000000" pitchFamily="2" charset="2"/>
              <a:buChar char="v"/>
            </a:pPr>
            <a:r>
              <a:rPr lang="fr-FR" dirty="0"/>
              <a:t>Il n’y a pas d’inversion de phase entre entrée et </a:t>
            </a:r>
            <a:r>
              <a:rPr lang="fr-FR" dirty="0" smtClean="0"/>
              <a:t>sortie.</a:t>
            </a:r>
          </a:p>
          <a:p>
            <a:pPr marL="0" indent="0"/>
            <a:endParaRPr lang="fr-FR" b="1" u="sng" dirty="0"/>
          </a:p>
        </p:txBody>
      </p:sp>
      <p:grpSp>
        <p:nvGrpSpPr>
          <p:cNvPr id="18" name="Google Shape;687;p46"/>
          <p:cNvGrpSpPr/>
          <p:nvPr/>
        </p:nvGrpSpPr>
        <p:grpSpPr>
          <a:xfrm flipH="1">
            <a:off x="1998415" y="360628"/>
            <a:ext cx="794512" cy="280573"/>
            <a:chOff x="4856845" y="3700725"/>
            <a:chExt cx="326275" cy="115225"/>
          </a:xfrm>
        </p:grpSpPr>
        <p:sp>
          <p:nvSpPr>
            <p:cNvPr id="19" name="Google Shape;688;p46"/>
            <p:cNvSpPr/>
            <p:nvPr/>
          </p:nvSpPr>
          <p:spPr>
            <a:xfrm>
              <a:off x="4856845" y="3700725"/>
              <a:ext cx="66425" cy="115225"/>
            </a:xfrm>
            <a:custGeom>
              <a:avLst/>
              <a:gdLst/>
              <a:ahLst/>
              <a:cxnLst/>
              <a:rect l="l" t="t" r="r" b="b"/>
              <a:pathLst>
                <a:path w="2657" h="4609" fill="none" extrusionOk="0">
                  <a:moveTo>
                    <a:pt x="1" y="4609"/>
                  </a:moveTo>
                  <a:lnTo>
                    <a:pt x="2656"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689;p46"/>
            <p:cNvSpPr/>
            <p:nvPr/>
          </p:nvSpPr>
          <p:spPr>
            <a:xfrm>
              <a:off x="4943170" y="3700725"/>
              <a:ext cx="66700" cy="115225"/>
            </a:xfrm>
            <a:custGeom>
              <a:avLst/>
              <a:gdLst/>
              <a:ahLst/>
              <a:cxnLst/>
              <a:rect l="l" t="t" r="r" b="b"/>
              <a:pathLst>
                <a:path w="2668" h="4609" fill="none" extrusionOk="0">
                  <a:moveTo>
                    <a:pt x="1" y="4609"/>
                  </a:moveTo>
                  <a:lnTo>
                    <a:pt x="2668"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690;p46"/>
            <p:cNvSpPr/>
            <p:nvPr/>
          </p:nvSpPr>
          <p:spPr>
            <a:xfrm>
              <a:off x="5029795" y="3700725"/>
              <a:ext cx="66700" cy="115225"/>
            </a:xfrm>
            <a:custGeom>
              <a:avLst/>
              <a:gdLst/>
              <a:ahLst/>
              <a:cxnLst/>
              <a:rect l="l" t="t" r="r" b="b"/>
              <a:pathLst>
                <a:path w="2668" h="4609" fill="none" extrusionOk="0">
                  <a:moveTo>
                    <a:pt x="1" y="4609"/>
                  </a:moveTo>
                  <a:lnTo>
                    <a:pt x="2668"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91;p46"/>
            <p:cNvSpPr/>
            <p:nvPr/>
          </p:nvSpPr>
          <p:spPr>
            <a:xfrm>
              <a:off x="5116420" y="3700725"/>
              <a:ext cx="66700" cy="115225"/>
            </a:xfrm>
            <a:custGeom>
              <a:avLst/>
              <a:gdLst/>
              <a:ahLst/>
              <a:cxnLst/>
              <a:rect l="l" t="t" r="r" b="b"/>
              <a:pathLst>
                <a:path w="2668" h="4609" fill="none" extrusionOk="0">
                  <a:moveTo>
                    <a:pt x="0" y="4609"/>
                  </a:moveTo>
                  <a:lnTo>
                    <a:pt x="2667" y="2299"/>
                  </a:lnTo>
                  <a:lnTo>
                    <a:pt x="0"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 name="Google Shape;446;p40"/>
          <p:cNvGrpSpPr/>
          <p:nvPr/>
        </p:nvGrpSpPr>
        <p:grpSpPr>
          <a:xfrm>
            <a:off x="5903911" y="360629"/>
            <a:ext cx="794512" cy="280573"/>
            <a:chOff x="4856845" y="3700725"/>
            <a:chExt cx="326275" cy="115225"/>
          </a:xfrm>
        </p:grpSpPr>
        <p:sp>
          <p:nvSpPr>
            <p:cNvPr id="24" name="Google Shape;447;p40"/>
            <p:cNvSpPr/>
            <p:nvPr/>
          </p:nvSpPr>
          <p:spPr>
            <a:xfrm>
              <a:off x="4856845" y="3700725"/>
              <a:ext cx="66425" cy="115225"/>
            </a:xfrm>
            <a:custGeom>
              <a:avLst/>
              <a:gdLst/>
              <a:ahLst/>
              <a:cxnLst/>
              <a:rect l="l" t="t" r="r" b="b"/>
              <a:pathLst>
                <a:path w="2657" h="4609" fill="none" extrusionOk="0">
                  <a:moveTo>
                    <a:pt x="1" y="4609"/>
                  </a:moveTo>
                  <a:lnTo>
                    <a:pt x="2656"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448;p40"/>
            <p:cNvSpPr/>
            <p:nvPr/>
          </p:nvSpPr>
          <p:spPr>
            <a:xfrm>
              <a:off x="4943170" y="3700725"/>
              <a:ext cx="66700" cy="115225"/>
            </a:xfrm>
            <a:custGeom>
              <a:avLst/>
              <a:gdLst/>
              <a:ahLst/>
              <a:cxnLst/>
              <a:rect l="l" t="t" r="r" b="b"/>
              <a:pathLst>
                <a:path w="2668" h="4609" fill="none" extrusionOk="0">
                  <a:moveTo>
                    <a:pt x="1" y="4609"/>
                  </a:moveTo>
                  <a:lnTo>
                    <a:pt x="2668"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449;p40"/>
            <p:cNvSpPr/>
            <p:nvPr/>
          </p:nvSpPr>
          <p:spPr>
            <a:xfrm>
              <a:off x="5029795" y="3700725"/>
              <a:ext cx="66700" cy="115225"/>
            </a:xfrm>
            <a:custGeom>
              <a:avLst/>
              <a:gdLst/>
              <a:ahLst/>
              <a:cxnLst/>
              <a:rect l="l" t="t" r="r" b="b"/>
              <a:pathLst>
                <a:path w="2668" h="4609" fill="none" extrusionOk="0">
                  <a:moveTo>
                    <a:pt x="1" y="4609"/>
                  </a:moveTo>
                  <a:lnTo>
                    <a:pt x="2668"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450;p40"/>
            <p:cNvSpPr/>
            <p:nvPr/>
          </p:nvSpPr>
          <p:spPr>
            <a:xfrm>
              <a:off x="5116420" y="3700725"/>
              <a:ext cx="66700" cy="115225"/>
            </a:xfrm>
            <a:custGeom>
              <a:avLst/>
              <a:gdLst/>
              <a:ahLst/>
              <a:cxnLst/>
              <a:rect l="l" t="t" r="r" b="b"/>
              <a:pathLst>
                <a:path w="2668" h="4609" fill="none" extrusionOk="0">
                  <a:moveTo>
                    <a:pt x="0" y="4609"/>
                  </a:moveTo>
                  <a:lnTo>
                    <a:pt x="2667" y="2299"/>
                  </a:lnTo>
                  <a:lnTo>
                    <a:pt x="0"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2523" y="1923678"/>
            <a:ext cx="5295900" cy="2762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5733399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610"/>
        <p:cNvGrpSpPr/>
        <p:nvPr/>
      </p:nvGrpSpPr>
      <p:grpSpPr>
        <a:xfrm>
          <a:off x="0" y="0"/>
          <a:ext cx="0" cy="0"/>
          <a:chOff x="0" y="0"/>
          <a:chExt cx="0" cy="0"/>
        </a:xfrm>
      </p:grpSpPr>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5353" y="195486"/>
            <a:ext cx="8208913" cy="4505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2601756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35"/>
        <p:cNvGrpSpPr/>
        <p:nvPr/>
      </p:nvGrpSpPr>
      <p:grpSpPr>
        <a:xfrm>
          <a:off x="0" y="0"/>
          <a:ext cx="0" cy="0"/>
          <a:chOff x="0" y="0"/>
          <a:chExt cx="0" cy="0"/>
        </a:xfrm>
      </p:grpSpPr>
      <p:sp>
        <p:nvSpPr>
          <p:cNvPr id="436" name="Google Shape;436;p40"/>
          <p:cNvSpPr txBox="1">
            <a:spLocks noGrp="1"/>
          </p:cNvSpPr>
          <p:nvPr>
            <p:ph type="title"/>
          </p:nvPr>
        </p:nvSpPr>
        <p:spPr>
          <a:xfrm>
            <a:off x="2860350" y="571486"/>
            <a:ext cx="3423300" cy="848135"/>
          </a:xfrm>
          <a:prstGeom prst="rect">
            <a:avLst/>
          </a:prstGeom>
        </p:spPr>
        <p:txBody>
          <a:bodyPr spcFirstLastPara="1" wrap="square" lIns="91425" tIns="91425" rIns="91425" bIns="91425" anchor="ctr" anchorCtr="0">
            <a:noAutofit/>
          </a:bodyPr>
          <a:lstStyle/>
          <a:p>
            <a:pPr>
              <a:buClr>
                <a:schemeClr val="dk1"/>
              </a:buClr>
              <a:buSzPts val="1100"/>
            </a:pPr>
            <a:r>
              <a:rPr lang="fr-FR" sz="1600" dirty="0"/>
              <a:t>A la sortie du montage collecteur commun on obtient la courbe </a:t>
            </a:r>
            <a:r>
              <a:rPr lang="fr-FR" sz="1600" dirty="0" smtClean="0"/>
              <a:t>suivante:</a:t>
            </a:r>
            <a:r>
              <a:rPr lang="fr-FR" sz="1600" dirty="0"/>
              <a:t/>
            </a:r>
            <a:br>
              <a:rPr lang="fr-FR" sz="1600" dirty="0"/>
            </a:br>
            <a:endParaRPr sz="1600" dirty="0">
              <a:solidFill>
                <a:srgbClr val="FFFFFF"/>
              </a:solidFill>
            </a:endParaRPr>
          </a:p>
        </p:txBody>
      </p:sp>
      <p:sp>
        <p:nvSpPr>
          <p:cNvPr id="437" name="Google Shape;437;p40"/>
          <p:cNvSpPr/>
          <p:nvPr/>
        </p:nvSpPr>
        <p:spPr>
          <a:xfrm>
            <a:off x="3502741" y="4288170"/>
            <a:ext cx="63726" cy="21339"/>
          </a:xfrm>
          <a:custGeom>
            <a:avLst/>
            <a:gdLst/>
            <a:ahLst/>
            <a:cxnLst/>
            <a:rect l="l" t="t" r="r" b="b"/>
            <a:pathLst>
              <a:path w="657" h="220" extrusionOk="0">
                <a:moveTo>
                  <a:pt x="656" y="1"/>
                </a:moveTo>
                <a:lnTo>
                  <a:pt x="0" y="220"/>
                </a:lnTo>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40"/>
          <p:cNvSpPr/>
          <p:nvPr/>
        </p:nvSpPr>
        <p:spPr>
          <a:xfrm>
            <a:off x="3516224" y="4324835"/>
            <a:ext cx="61786" cy="21339"/>
          </a:xfrm>
          <a:custGeom>
            <a:avLst/>
            <a:gdLst/>
            <a:ahLst/>
            <a:cxnLst/>
            <a:rect l="l" t="t" r="r" b="b"/>
            <a:pathLst>
              <a:path w="637" h="220" extrusionOk="0">
                <a:moveTo>
                  <a:pt x="637" y="1"/>
                </a:moveTo>
                <a:lnTo>
                  <a:pt x="0" y="220"/>
                </a:lnTo>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 name="Google Shape;446;p40"/>
          <p:cNvGrpSpPr/>
          <p:nvPr/>
        </p:nvGrpSpPr>
        <p:grpSpPr>
          <a:xfrm>
            <a:off x="6215074" y="642924"/>
            <a:ext cx="794512" cy="280573"/>
            <a:chOff x="4856845" y="3700725"/>
            <a:chExt cx="326275" cy="115225"/>
          </a:xfrm>
        </p:grpSpPr>
        <p:sp>
          <p:nvSpPr>
            <p:cNvPr id="447" name="Google Shape;447;p40"/>
            <p:cNvSpPr/>
            <p:nvPr/>
          </p:nvSpPr>
          <p:spPr>
            <a:xfrm>
              <a:off x="4856845" y="3700725"/>
              <a:ext cx="66425" cy="115225"/>
            </a:xfrm>
            <a:custGeom>
              <a:avLst/>
              <a:gdLst/>
              <a:ahLst/>
              <a:cxnLst/>
              <a:rect l="l" t="t" r="r" b="b"/>
              <a:pathLst>
                <a:path w="2657" h="4609" fill="none" extrusionOk="0">
                  <a:moveTo>
                    <a:pt x="1" y="4609"/>
                  </a:moveTo>
                  <a:lnTo>
                    <a:pt x="2656"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40"/>
            <p:cNvSpPr/>
            <p:nvPr/>
          </p:nvSpPr>
          <p:spPr>
            <a:xfrm>
              <a:off x="4943170" y="3700725"/>
              <a:ext cx="66700" cy="115225"/>
            </a:xfrm>
            <a:custGeom>
              <a:avLst/>
              <a:gdLst/>
              <a:ahLst/>
              <a:cxnLst/>
              <a:rect l="l" t="t" r="r" b="b"/>
              <a:pathLst>
                <a:path w="2668" h="4609" fill="none" extrusionOk="0">
                  <a:moveTo>
                    <a:pt x="1" y="4609"/>
                  </a:moveTo>
                  <a:lnTo>
                    <a:pt x="2668"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40"/>
            <p:cNvSpPr/>
            <p:nvPr/>
          </p:nvSpPr>
          <p:spPr>
            <a:xfrm>
              <a:off x="5029795" y="3700725"/>
              <a:ext cx="66700" cy="115225"/>
            </a:xfrm>
            <a:custGeom>
              <a:avLst/>
              <a:gdLst/>
              <a:ahLst/>
              <a:cxnLst/>
              <a:rect l="l" t="t" r="r" b="b"/>
              <a:pathLst>
                <a:path w="2668" h="4609" fill="none" extrusionOk="0">
                  <a:moveTo>
                    <a:pt x="1" y="4609"/>
                  </a:moveTo>
                  <a:lnTo>
                    <a:pt x="2668"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40"/>
            <p:cNvSpPr/>
            <p:nvPr/>
          </p:nvSpPr>
          <p:spPr>
            <a:xfrm>
              <a:off x="5116420" y="3700725"/>
              <a:ext cx="66700" cy="115225"/>
            </a:xfrm>
            <a:custGeom>
              <a:avLst/>
              <a:gdLst/>
              <a:ahLst/>
              <a:cxnLst/>
              <a:rect l="l" t="t" r="r" b="b"/>
              <a:pathLst>
                <a:path w="2668" h="4609" fill="none" extrusionOk="0">
                  <a:moveTo>
                    <a:pt x="0" y="4609"/>
                  </a:moveTo>
                  <a:lnTo>
                    <a:pt x="2667" y="2299"/>
                  </a:lnTo>
                  <a:lnTo>
                    <a:pt x="0"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 name="Google Shape;451;p40"/>
          <p:cNvGrpSpPr/>
          <p:nvPr/>
        </p:nvGrpSpPr>
        <p:grpSpPr>
          <a:xfrm flipH="1">
            <a:off x="2000232" y="642924"/>
            <a:ext cx="794512" cy="280573"/>
            <a:chOff x="4856845" y="3700725"/>
            <a:chExt cx="326275" cy="115225"/>
          </a:xfrm>
        </p:grpSpPr>
        <p:sp>
          <p:nvSpPr>
            <p:cNvPr id="452" name="Google Shape;452;p40"/>
            <p:cNvSpPr/>
            <p:nvPr/>
          </p:nvSpPr>
          <p:spPr>
            <a:xfrm>
              <a:off x="4856845" y="3700725"/>
              <a:ext cx="66425" cy="115225"/>
            </a:xfrm>
            <a:custGeom>
              <a:avLst/>
              <a:gdLst/>
              <a:ahLst/>
              <a:cxnLst/>
              <a:rect l="l" t="t" r="r" b="b"/>
              <a:pathLst>
                <a:path w="2657" h="4609" fill="none" extrusionOk="0">
                  <a:moveTo>
                    <a:pt x="1" y="4609"/>
                  </a:moveTo>
                  <a:lnTo>
                    <a:pt x="2656"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40"/>
            <p:cNvSpPr/>
            <p:nvPr/>
          </p:nvSpPr>
          <p:spPr>
            <a:xfrm>
              <a:off x="4943170" y="3700725"/>
              <a:ext cx="66700" cy="115225"/>
            </a:xfrm>
            <a:custGeom>
              <a:avLst/>
              <a:gdLst/>
              <a:ahLst/>
              <a:cxnLst/>
              <a:rect l="l" t="t" r="r" b="b"/>
              <a:pathLst>
                <a:path w="2668" h="4609" fill="none" extrusionOk="0">
                  <a:moveTo>
                    <a:pt x="1" y="4609"/>
                  </a:moveTo>
                  <a:lnTo>
                    <a:pt x="2668"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40"/>
            <p:cNvSpPr/>
            <p:nvPr/>
          </p:nvSpPr>
          <p:spPr>
            <a:xfrm>
              <a:off x="5029795" y="3700725"/>
              <a:ext cx="66700" cy="115225"/>
            </a:xfrm>
            <a:custGeom>
              <a:avLst/>
              <a:gdLst/>
              <a:ahLst/>
              <a:cxnLst/>
              <a:rect l="l" t="t" r="r" b="b"/>
              <a:pathLst>
                <a:path w="2668" h="4609" fill="none" extrusionOk="0">
                  <a:moveTo>
                    <a:pt x="1" y="4609"/>
                  </a:moveTo>
                  <a:lnTo>
                    <a:pt x="2668"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40"/>
            <p:cNvSpPr/>
            <p:nvPr/>
          </p:nvSpPr>
          <p:spPr>
            <a:xfrm>
              <a:off x="5116420" y="3700725"/>
              <a:ext cx="66700" cy="115225"/>
            </a:xfrm>
            <a:custGeom>
              <a:avLst/>
              <a:gdLst/>
              <a:ahLst/>
              <a:cxnLst/>
              <a:rect l="l" t="t" r="r" b="b"/>
              <a:pathLst>
                <a:path w="2668" h="4609" fill="none" extrusionOk="0">
                  <a:moveTo>
                    <a:pt x="0" y="4609"/>
                  </a:moveTo>
                  <a:lnTo>
                    <a:pt x="2667" y="2299"/>
                  </a:lnTo>
                  <a:lnTo>
                    <a:pt x="0"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3" name="Picture 3">
            <a:extLst>
              <a:ext uri="{FF2B5EF4-FFF2-40B4-BE49-F238E27FC236}">
                <a16:creationId xmlns:a16="http://schemas.microsoft.com/office/drawing/2014/main" xmlns="" id="{CF7D030C-72F9-4714-8EF6-60013B2DC67F}"/>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323528" y="1419622"/>
            <a:ext cx="8539310" cy="3384376"/>
          </a:xfrm>
          <a:prstGeom prst="rect">
            <a:avLst/>
          </a:prstGeom>
          <a:noFill/>
          <a:ln>
            <a:noFill/>
          </a:ln>
        </p:spPr>
      </p:pic>
    </p:spTree>
    <p:extLst>
      <p:ext uri="{BB962C8B-B14F-4D97-AF65-F5344CB8AC3E}">
        <p14:creationId xmlns:p14="http://schemas.microsoft.com/office/powerpoint/2010/main" val="30827728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59"/>
        <p:cNvGrpSpPr/>
        <p:nvPr/>
      </p:nvGrpSpPr>
      <p:grpSpPr>
        <a:xfrm>
          <a:off x="0" y="0"/>
          <a:ext cx="0" cy="0"/>
          <a:chOff x="0" y="0"/>
          <a:chExt cx="0" cy="0"/>
        </a:xfrm>
      </p:grpSpPr>
      <p:sp>
        <p:nvSpPr>
          <p:cNvPr id="460" name="Google Shape;460;p41"/>
          <p:cNvSpPr txBox="1">
            <a:spLocks noGrp="1"/>
          </p:cNvSpPr>
          <p:nvPr>
            <p:ph type="title"/>
          </p:nvPr>
        </p:nvSpPr>
        <p:spPr>
          <a:xfrm>
            <a:off x="2843807" y="608233"/>
            <a:ext cx="3056811" cy="739381"/>
          </a:xfrm>
          <a:prstGeom prst="rect">
            <a:avLst/>
          </a:prstGeom>
        </p:spPr>
        <p:txBody>
          <a:bodyPr spcFirstLastPara="1" wrap="square" lIns="91425" tIns="91425" rIns="91425" bIns="91425" anchor="t" anchorCtr="0">
            <a:noAutofit/>
          </a:bodyPr>
          <a:lstStyle/>
          <a:p>
            <a:r>
              <a:rPr lang="fr-FR" sz="2400" u="sng" dirty="0">
                <a:solidFill>
                  <a:schemeClr val="bg1">
                    <a:lumMod val="75000"/>
                  </a:schemeClr>
                </a:solidFill>
              </a:rPr>
              <a:t>Interprétations:</a:t>
            </a:r>
            <a:r>
              <a:rPr lang="fr-FR" sz="2400" dirty="0" smtClean="0">
                <a:solidFill>
                  <a:schemeClr val="bg1">
                    <a:lumMod val="75000"/>
                  </a:schemeClr>
                </a:solidFill>
              </a:rPr>
              <a:t/>
            </a:r>
            <a:br>
              <a:rPr lang="fr-FR" sz="2400" dirty="0" smtClean="0">
                <a:solidFill>
                  <a:schemeClr val="bg1">
                    <a:lumMod val="75000"/>
                  </a:schemeClr>
                </a:solidFill>
              </a:rPr>
            </a:br>
            <a:r>
              <a:rPr lang="fr-FR" sz="2400" dirty="0" smtClean="0">
                <a:solidFill>
                  <a:schemeClr val="bg1">
                    <a:lumMod val="75000"/>
                  </a:schemeClr>
                </a:solidFill>
              </a:rPr>
              <a:t/>
            </a:r>
            <a:br>
              <a:rPr lang="fr-FR" sz="2400" dirty="0" smtClean="0">
                <a:solidFill>
                  <a:schemeClr val="bg1">
                    <a:lumMod val="75000"/>
                  </a:schemeClr>
                </a:solidFill>
              </a:rPr>
            </a:br>
            <a:endParaRPr lang="fr-FR" sz="2400" dirty="0" smtClean="0">
              <a:solidFill>
                <a:schemeClr val="bg1">
                  <a:lumMod val="75000"/>
                </a:schemeClr>
              </a:solidFill>
            </a:endParaRPr>
          </a:p>
        </p:txBody>
      </p:sp>
      <p:sp>
        <p:nvSpPr>
          <p:cNvPr id="463" name="Google Shape;463;p41"/>
          <p:cNvSpPr txBox="1">
            <a:spLocks noGrp="1"/>
          </p:cNvSpPr>
          <p:nvPr>
            <p:ph type="subTitle" idx="3"/>
          </p:nvPr>
        </p:nvSpPr>
        <p:spPr>
          <a:xfrm>
            <a:off x="2000232" y="2357436"/>
            <a:ext cx="4286280" cy="2084591"/>
          </a:xfrm>
          <a:prstGeom prst="rect">
            <a:avLst/>
          </a:prstGeom>
        </p:spPr>
        <p:txBody>
          <a:bodyPr spcFirstLastPara="1" wrap="square" lIns="91425" tIns="91425" rIns="91425" bIns="91425" anchor="ctr" anchorCtr="0">
            <a:noAutofit/>
          </a:bodyPr>
          <a:lstStyle/>
          <a:p>
            <a:pPr algn="l"/>
            <a:r>
              <a:rPr lang="fr-FR" dirty="0" smtClean="0"/>
              <a:t>       </a:t>
            </a:r>
            <a:endParaRPr lang="fr-FR" dirty="0"/>
          </a:p>
        </p:txBody>
      </p:sp>
      <p:pic>
        <p:nvPicPr>
          <p:cNvPr id="24" name="Picture 3">
            <a:extLst>
              <a:ext uri="{FF2B5EF4-FFF2-40B4-BE49-F238E27FC236}">
                <a16:creationId xmlns:a16="http://schemas.microsoft.com/office/drawing/2014/main" xmlns="" id="{EB0F215D-B2B5-44D6-B01D-BC96B6EA244B}"/>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223850" y="1059582"/>
            <a:ext cx="8640960" cy="3312368"/>
          </a:xfrm>
          <a:prstGeom prst="rect">
            <a:avLst/>
          </a:prstGeom>
          <a:noFill/>
          <a:ln>
            <a:noFill/>
          </a:ln>
        </p:spPr>
      </p:pic>
    </p:spTree>
    <p:extLst>
      <p:ext uri="{BB962C8B-B14F-4D97-AF65-F5344CB8AC3E}">
        <p14:creationId xmlns:p14="http://schemas.microsoft.com/office/powerpoint/2010/main" val="125913854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679"/>
        <p:cNvGrpSpPr/>
        <p:nvPr/>
      </p:nvGrpSpPr>
      <p:grpSpPr>
        <a:xfrm>
          <a:off x="0" y="0"/>
          <a:ext cx="0" cy="0"/>
          <a:chOff x="0" y="0"/>
          <a:chExt cx="0" cy="0"/>
        </a:xfrm>
      </p:grpSpPr>
      <p:sp>
        <p:nvSpPr>
          <p:cNvPr id="680" name="Google Shape;680;p46"/>
          <p:cNvSpPr txBox="1">
            <a:spLocks noGrp="1"/>
          </p:cNvSpPr>
          <p:nvPr>
            <p:ph type="title"/>
          </p:nvPr>
        </p:nvSpPr>
        <p:spPr>
          <a:xfrm>
            <a:off x="2465400" y="342350"/>
            <a:ext cx="4213200" cy="678000"/>
          </a:xfrm>
          <a:prstGeom prst="rect">
            <a:avLst/>
          </a:prstGeom>
        </p:spPr>
        <p:txBody>
          <a:bodyPr spcFirstLastPara="1" wrap="square" lIns="91425" tIns="91425" rIns="91425" bIns="91425" anchor="ctr" anchorCtr="0">
            <a:noAutofit/>
          </a:bodyPr>
          <a:lstStyle/>
          <a:p>
            <a:pPr lvl="0"/>
            <a:r>
              <a:rPr lang="fr-FR" sz="3200" u="sng" dirty="0" smtClean="0">
                <a:solidFill>
                  <a:schemeClr val="bg1">
                    <a:lumMod val="75000"/>
                  </a:schemeClr>
                </a:solidFill>
              </a:rPr>
              <a:t>Interprétations:</a:t>
            </a:r>
            <a:endParaRPr dirty="0"/>
          </a:p>
        </p:txBody>
      </p:sp>
      <p:grpSp>
        <p:nvGrpSpPr>
          <p:cNvPr id="682" name="Google Shape;682;p46"/>
          <p:cNvGrpSpPr/>
          <p:nvPr/>
        </p:nvGrpSpPr>
        <p:grpSpPr>
          <a:xfrm>
            <a:off x="6362614" y="571915"/>
            <a:ext cx="794512" cy="280573"/>
            <a:chOff x="4856845" y="3700725"/>
            <a:chExt cx="326275" cy="115225"/>
          </a:xfrm>
        </p:grpSpPr>
        <p:sp>
          <p:nvSpPr>
            <p:cNvPr id="683" name="Google Shape;683;p46"/>
            <p:cNvSpPr/>
            <p:nvPr/>
          </p:nvSpPr>
          <p:spPr>
            <a:xfrm>
              <a:off x="4856845" y="3700725"/>
              <a:ext cx="66425" cy="115225"/>
            </a:xfrm>
            <a:custGeom>
              <a:avLst/>
              <a:gdLst/>
              <a:ahLst/>
              <a:cxnLst/>
              <a:rect l="l" t="t" r="r" b="b"/>
              <a:pathLst>
                <a:path w="2657" h="4609" fill="none" extrusionOk="0">
                  <a:moveTo>
                    <a:pt x="1" y="4609"/>
                  </a:moveTo>
                  <a:lnTo>
                    <a:pt x="2656"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46"/>
            <p:cNvSpPr/>
            <p:nvPr/>
          </p:nvSpPr>
          <p:spPr>
            <a:xfrm>
              <a:off x="4943170" y="3700725"/>
              <a:ext cx="66700" cy="115225"/>
            </a:xfrm>
            <a:custGeom>
              <a:avLst/>
              <a:gdLst/>
              <a:ahLst/>
              <a:cxnLst/>
              <a:rect l="l" t="t" r="r" b="b"/>
              <a:pathLst>
                <a:path w="2668" h="4609" fill="none" extrusionOk="0">
                  <a:moveTo>
                    <a:pt x="1" y="4609"/>
                  </a:moveTo>
                  <a:lnTo>
                    <a:pt x="2668"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46"/>
            <p:cNvSpPr/>
            <p:nvPr/>
          </p:nvSpPr>
          <p:spPr>
            <a:xfrm>
              <a:off x="5029795" y="3700725"/>
              <a:ext cx="66700" cy="115225"/>
            </a:xfrm>
            <a:custGeom>
              <a:avLst/>
              <a:gdLst/>
              <a:ahLst/>
              <a:cxnLst/>
              <a:rect l="l" t="t" r="r" b="b"/>
              <a:pathLst>
                <a:path w="2668" h="4609" fill="none" extrusionOk="0">
                  <a:moveTo>
                    <a:pt x="1" y="4609"/>
                  </a:moveTo>
                  <a:lnTo>
                    <a:pt x="2668"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46"/>
            <p:cNvSpPr/>
            <p:nvPr/>
          </p:nvSpPr>
          <p:spPr>
            <a:xfrm>
              <a:off x="5116420" y="3700725"/>
              <a:ext cx="66700" cy="115225"/>
            </a:xfrm>
            <a:custGeom>
              <a:avLst/>
              <a:gdLst/>
              <a:ahLst/>
              <a:cxnLst/>
              <a:rect l="l" t="t" r="r" b="b"/>
              <a:pathLst>
                <a:path w="2668" h="4609" fill="none" extrusionOk="0">
                  <a:moveTo>
                    <a:pt x="0" y="4609"/>
                  </a:moveTo>
                  <a:lnTo>
                    <a:pt x="2667" y="2299"/>
                  </a:lnTo>
                  <a:lnTo>
                    <a:pt x="0"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 name="Google Shape;687;p46"/>
          <p:cNvGrpSpPr/>
          <p:nvPr/>
        </p:nvGrpSpPr>
        <p:grpSpPr>
          <a:xfrm flipH="1">
            <a:off x="2065199" y="544645"/>
            <a:ext cx="794512" cy="280573"/>
            <a:chOff x="4856845" y="3700725"/>
            <a:chExt cx="326275" cy="115225"/>
          </a:xfrm>
        </p:grpSpPr>
        <p:sp>
          <p:nvSpPr>
            <p:cNvPr id="688" name="Google Shape;688;p46"/>
            <p:cNvSpPr/>
            <p:nvPr/>
          </p:nvSpPr>
          <p:spPr>
            <a:xfrm>
              <a:off x="4856845" y="3700725"/>
              <a:ext cx="66425" cy="115225"/>
            </a:xfrm>
            <a:custGeom>
              <a:avLst/>
              <a:gdLst/>
              <a:ahLst/>
              <a:cxnLst/>
              <a:rect l="l" t="t" r="r" b="b"/>
              <a:pathLst>
                <a:path w="2657" h="4609" fill="none" extrusionOk="0">
                  <a:moveTo>
                    <a:pt x="1" y="4609"/>
                  </a:moveTo>
                  <a:lnTo>
                    <a:pt x="2656"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46"/>
            <p:cNvSpPr/>
            <p:nvPr/>
          </p:nvSpPr>
          <p:spPr>
            <a:xfrm>
              <a:off x="4943170" y="3700725"/>
              <a:ext cx="66700" cy="115225"/>
            </a:xfrm>
            <a:custGeom>
              <a:avLst/>
              <a:gdLst/>
              <a:ahLst/>
              <a:cxnLst/>
              <a:rect l="l" t="t" r="r" b="b"/>
              <a:pathLst>
                <a:path w="2668" h="4609" fill="none" extrusionOk="0">
                  <a:moveTo>
                    <a:pt x="1" y="4609"/>
                  </a:moveTo>
                  <a:lnTo>
                    <a:pt x="2668"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46"/>
            <p:cNvSpPr/>
            <p:nvPr/>
          </p:nvSpPr>
          <p:spPr>
            <a:xfrm>
              <a:off x="5029795" y="3700725"/>
              <a:ext cx="66700" cy="115225"/>
            </a:xfrm>
            <a:custGeom>
              <a:avLst/>
              <a:gdLst/>
              <a:ahLst/>
              <a:cxnLst/>
              <a:rect l="l" t="t" r="r" b="b"/>
              <a:pathLst>
                <a:path w="2668" h="4609" fill="none" extrusionOk="0">
                  <a:moveTo>
                    <a:pt x="1" y="4609"/>
                  </a:moveTo>
                  <a:lnTo>
                    <a:pt x="2668"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46"/>
            <p:cNvSpPr/>
            <p:nvPr/>
          </p:nvSpPr>
          <p:spPr>
            <a:xfrm>
              <a:off x="5116420" y="3700725"/>
              <a:ext cx="66700" cy="115225"/>
            </a:xfrm>
            <a:custGeom>
              <a:avLst/>
              <a:gdLst/>
              <a:ahLst/>
              <a:cxnLst/>
              <a:rect l="l" t="t" r="r" b="b"/>
              <a:pathLst>
                <a:path w="2668" h="4609" fill="none" extrusionOk="0">
                  <a:moveTo>
                    <a:pt x="0" y="4609"/>
                  </a:moveTo>
                  <a:lnTo>
                    <a:pt x="2667" y="2299"/>
                  </a:lnTo>
                  <a:lnTo>
                    <a:pt x="0"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Rectangle 1"/>
          <p:cNvSpPr/>
          <p:nvPr/>
        </p:nvSpPr>
        <p:spPr>
          <a:xfrm>
            <a:off x="611560" y="1563638"/>
            <a:ext cx="7200800" cy="1404872"/>
          </a:xfrm>
          <a:prstGeom prst="rect">
            <a:avLst/>
          </a:prstGeom>
        </p:spPr>
        <p:txBody>
          <a:bodyPr wrap="square">
            <a:spAutoFit/>
          </a:bodyPr>
          <a:lstStyle/>
          <a:p>
            <a:pPr marL="228600">
              <a:lnSpc>
                <a:spcPct val="107000"/>
              </a:lnSpc>
              <a:spcAft>
                <a:spcPts val="800"/>
              </a:spcAft>
            </a:pPr>
            <a:r>
              <a:rPr lang="fr-FR" u="sng" dirty="0">
                <a:solidFill>
                  <a:schemeClr val="bg1">
                    <a:lumMod val="75000"/>
                  </a:schemeClr>
                </a:solidFill>
                <a:ea typeface="Calibri" panose="020F0502020204030204" pitchFamily="34" charset="0"/>
                <a:cs typeface="Arial" panose="020B0604020202020204" pitchFamily="34" charset="0"/>
              </a:rPr>
              <a:t>Régime transitoire [0ms, 0.6ms] :</a:t>
            </a:r>
            <a:endParaRPr lang="fr-FR" dirty="0">
              <a:solidFill>
                <a:schemeClr val="bg1">
                  <a:lumMod val="75000"/>
                </a:schemeClr>
              </a:solidFill>
              <a:ea typeface="Calibri" panose="020F0502020204030204" pitchFamily="34" charset="0"/>
              <a:cs typeface="Arial" panose="020B0604020202020204" pitchFamily="34" charset="0"/>
            </a:endParaRPr>
          </a:p>
          <a:p>
            <a:pPr marL="228600">
              <a:lnSpc>
                <a:spcPct val="107000"/>
              </a:lnSpc>
              <a:spcAft>
                <a:spcPts val="800"/>
              </a:spcAft>
            </a:pPr>
            <a:r>
              <a:rPr lang="fr-FR" u="sng" dirty="0">
                <a:solidFill>
                  <a:schemeClr val="bg1">
                    <a:lumMod val="75000"/>
                  </a:schemeClr>
                </a:solidFill>
                <a:ea typeface="Calibri" panose="020F0502020204030204" pitchFamily="34" charset="0"/>
                <a:cs typeface="Arial" panose="020B0604020202020204" pitchFamily="34" charset="0"/>
              </a:rPr>
              <a:t>Régime permanent [0.6ms, t] :</a:t>
            </a:r>
            <a:endParaRPr lang="fr-FR" dirty="0">
              <a:solidFill>
                <a:schemeClr val="bg1">
                  <a:lumMod val="75000"/>
                </a:schemeClr>
              </a:solidFill>
              <a:ea typeface="Calibri" panose="020F0502020204030204" pitchFamily="34" charset="0"/>
              <a:cs typeface="Arial" panose="020B0604020202020204" pitchFamily="34" charset="0"/>
            </a:endParaRPr>
          </a:p>
          <a:p>
            <a:pPr marL="0" indent="0">
              <a:buNone/>
            </a:pPr>
            <a:r>
              <a:rPr lang="fr-FR" b="1" dirty="0">
                <a:solidFill>
                  <a:schemeClr val="tx1"/>
                </a:solidFill>
                <a:ea typeface="Calibri" panose="020F0502020204030204" pitchFamily="34" charset="0"/>
                <a:cs typeface="Arial" panose="020B0604020202020204" pitchFamily="34" charset="0"/>
              </a:rPr>
              <a:t>Alors le montage collecteur commun nous a permet d’éliminer la partie continue du signal de sortie de l’oscillateur HF et puis le centraliser le autour de 0V, Le montage collecteur commun a bien fait leur rôle comme un adaptateur de tension !</a:t>
            </a:r>
            <a:endParaRPr lang="fr-FR" dirty="0">
              <a:solidFill>
                <a:schemeClr val="tx1"/>
              </a:solidFill>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189754906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p35"/>
          <p:cNvSpPr txBox="1">
            <a:spLocks noGrp="1"/>
          </p:cNvSpPr>
          <p:nvPr>
            <p:ph type="title"/>
          </p:nvPr>
        </p:nvSpPr>
        <p:spPr>
          <a:xfrm>
            <a:off x="2560444" y="2307616"/>
            <a:ext cx="4035900" cy="119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FR" dirty="0" smtClean="0"/>
              <a:t>La modulation</a:t>
            </a:r>
            <a:endParaRPr dirty="0"/>
          </a:p>
        </p:txBody>
      </p:sp>
      <p:sp>
        <p:nvSpPr>
          <p:cNvPr id="312" name="Google Shape;312;p35"/>
          <p:cNvSpPr txBox="1">
            <a:spLocks noGrp="1"/>
          </p:cNvSpPr>
          <p:nvPr>
            <p:ph type="title" idx="2"/>
          </p:nvPr>
        </p:nvSpPr>
        <p:spPr>
          <a:xfrm>
            <a:off x="2944894" y="1208653"/>
            <a:ext cx="3267000" cy="1377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smtClean="0"/>
              <a:t>05</a:t>
            </a:r>
            <a:endParaRPr dirty="0"/>
          </a:p>
        </p:txBody>
      </p:sp>
      <p:sp>
        <p:nvSpPr>
          <p:cNvPr id="313" name="Google Shape;313;p35"/>
          <p:cNvSpPr/>
          <p:nvPr/>
        </p:nvSpPr>
        <p:spPr>
          <a:xfrm>
            <a:off x="1072839" y="645449"/>
            <a:ext cx="6998335" cy="293144"/>
          </a:xfrm>
          <a:custGeom>
            <a:avLst/>
            <a:gdLst/>
            <a:ahLst/>
            <a:cxnLst/>
            <a:rect l="l" t="t" r="r" b="b"/>
            <a:pathLst>
              <a:path w="154591" h="7847" fill="none" extrusionOk="0">
                <a:moveTo>
                  <a:pt x="0" y="1"/>
                </a:moveTo>
                <a:lnTo>
                  <a:pt x="7513" y="6954"/>
                </a:lnTo>
                <a:cubicBezTo>
                  <a:pt x="8156" y="7490"/>
                  <a:pt x="8954" y="7799"/>
                  <a:pt x="9787" y="7847"/>
                </a:cubicBezTo>
                <a:lnTo>
                  <a:pt x="144816" y="7847"/>
                </a:lnTo>
                <a:cubicBezTo>
                  <a:pt x="145649" y="7799"/>
                  <a:pt x="146435" y="7490"/>
                  <a:pt x="147078" y="6954"/>
                </a:cubicBezTo>
                <a:lnTo>
                  <a:pt x="154591" y="1"/>
                </a:lnTo>
              </a:path>
            </a:pathLst>
          </a:custGeom>
          <a:noFill/>
          <a:ln w="28575" cap="rnd" cmpd="sng">
            <a:solidFill>
              <a:srgbClr val="81F5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35"/>
          <p:cNvSpPr/>
          <p:nvPr/>
        </p:nvSpPr>
        <p:spPr>
          <a:xfrm>
            <a:off x="1072839" y="4204907"/>
            <a:ext cx="6998335" cy="293144"/>
          </a:xfrm>
          <a:custGeom>
            <a:avLst/>
            <a:gdLst/>
            <a:ahLst/>
            <a:cxnLst/>
            <a:rect l="l" t="t" r="r" b="b"/>
            <a:pathLst>
              <a:path w="154591" h="7847" fill="none" extrusionOk="0">
                <a:moveTo>
                  <a:pt x="0" y="7847"/>
                </a:moveTo>
                <a:lnTo>
                  <a:pt x="7513" y="893"/>
                </a:lnTo>
                <a:cubicBezTo>
                  <a:pt x="8156" y="358"/>
                  <a:pt x="8954" y="48"/>
                  <a:pt x="9787" y="0"/>
                </a:cubicBezTo>
                <a:lnTo>
                  <a:pt x="144816" y="0"/>
                </a:lnTo>
                <a:cubicBezTo>
                  <a:pt x="145649" y="48"/>
                  <a:pt x="146435" y="358"/>
                  <a:pt x="147078" y="893"/>
                </a:cubicBezTo>
                <a:lnTo>
                  <a:pt x="154591" y="7847"/>
                </a:lnTo>
              </a:path>
            </a:pathLst>
          </a:custGeom>
          <a:noFill/>
          <a:ln w="28575" cap="rnd" cmpd="sng">
            <a:solidFill>
              <a:srgbClr val="81F5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5" name="Google Shape;315;p35"/>
          <p:cNvGrpSpPr/>
          <p:nvPr/>
        </p:nvGrpSpPr>
        <p:grpSpPr>
          <a:xfrm>
            <a:off x="2848624" y="4442271"/>
            <a:ext cx="3459539" cy="145246"/>
            <a:chOff x="2875403" y="4442271"/>
            <a:chExt cx="3459539" cy="145246"/>
          </a:xfrm>
        </p:grpSpPr>
        <p:sp>
          <p:nvSpPr>
            <p:cNvPr id="316" name="Google Shape;316;p35"/>
            <p:cNvSpPr/>
            <p:nvPr/>
          </p:nvSpPr>
          <p:spPr>
            <a:xfrm>
              <a:off x="5158827" y="4442271"/>
              <a:ext cx="621233" cy="145246"/>
            </a:xfrm>
            <a:custGeom>
              <a:avLst/>
              <a:gdLst/>
              <a:ahLst/>
              <a:cxnLst/>
              <a:rect l="l" t="t" r="r" b="b"/>
              <a:pathLst>
                <a:path w="18182" h="4251" fill="none" extrusionOk="0">
                  <a:moveTo>
                    <a:pt x="17776" y="0"/>
                  </a:moveTo>
                  <a:cubicBezTo>
                    <a:pt x="18110" y="0"/>
                    <a:pt x="18181" y="179"/>
                    <a:pt x="17943" y="405"/>
                  </a:cubicBezTo>
                  <a:lnTo>
                    <a:pt x="14181" y="3846"/>
                  </a:lnTo>
                  <a:cubicBezTo>
                    <a:pt x="13883" y="4084"/>
                    <a:pt x="13514" y="4227"/>
                    <a:pt x="13133" y="4251"/>
                  </a:cubicBezTo>
                  <a:lnTo>
                    <a:pt x="405" y="4251"/>
                  </a:lnTo>
                  <a:cubicBezTo>
                    <a:pt x="72" y="4251"/>
                    <a:pt x="0" y="4060"/>
                    <a:pt x="250" y="3846"/>
                  </a:cubicBezTo>
                  <a:lnTo>
                    <a:pt x="4013" y="405"/>
                  </a:lnTo>
                  <a:cubicBezTo>
                    <a:pt x="4310" y="155"/>
                    <a:pt x="4667" y="24"/>
                    <a:pt x="5060" y="0"/>
                  </a:cubicBezTo>
                  <a:close/>
                </a:path>
              </a:pathLst>
            </a:custGeom>
            <a:noFill/>
            <a:ln w="19050" cap="flat" cmpd="sng">
              <a:solidFill>
                <a:srgbClr val="D1208D"/>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35"/>
            <p:cNvSpPr/>
            <p:nvPr/>
          </p:nvSpPr>
          <p:spPr>
            <a:xfrm>
              <a:off x="5713709" y="4442271"/>
              <a:ext cx="621233" cy="145246"/>
            </a:xfrm>
            <a:custGeom>
              <a:avLst/>
              <a:gdLst/>
              <a:ahLst/>
              <a:cxnLst/>
              <a:rect l="l" t="t" r="r" b="b"/>
              <a:pathLst>
                <a:path w="18182" h="4251" extrusionOk="0">
                  <a:moveTo>
                    <a:pt x="5049" y="0"/>
                  </a:moveTo>
                  <a:cubicBezTo>
                    <a:pt x="4668" y="24"/>
                    <a:pt x="4310" y="155"/>
                    <a:pt x="4013" y="405"/>
                  </a:cubicBezTo>
                  <a:lnTo>
                    <a:pt x="250" y="3846"/>
                  </a:lnTo>
                  <a:cubicBezTo>
                    <a:pt x="0" y="4060"/>
                    <a:pt x="72" y="4251"/>
                    <a:pt x="405" y="4251"/>
                  </a:cubicBezTo>
                  <a:lnTo>
                    <a:pt x="13133" y="4251"/>
                  </a:lnTo>
                  <a:cubicBezTo>
                    <a:pt x="13514" y="4227"/>
                    <a:pt x="13871" y="4084"/>
                    <a:pt x="14169" y="3846"/>
                  </a:cubicBezTo>
                  <a:lnTo>
                    <a:pt x="17943" y="405"/>
                  </a:lnTo>
                  <a:cubicBezTo>
                    <a:pt x="18181" y="179"/>
                    <a:pt x="18110" y="0"/>
                    <a:pt x="17776" y="0"/>
                  </a:cubicBez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35"/>
            <p:cNvSpPr/>
            <p:nvPr/>
          </p:nvSpPr>
          <p:spPr>
            <a:xfrm>
              <a:off x="3977446" y="4442271"/>
              <a:ext cx="1255041" cy="145246"/>
            </a:xfrm>
            <a:custGeom>
              <a:avLst/>
              <a:gdLst/>
              <a:ahLst/>
              <a:cxnLst/>
              <a:rect l="l" t="t" r="r" b="b"/>
              <a:pathLst>
                <a:path w="36732" h="4251" extrusionOk="0">
                  <a:moveTo>
                    <a:pt x="405" y="0"/>
                  </a:moveTo>
                  <a:cubicBezTo>
                    <a:pt x="72" y="0"/>
                    <a:pt x="0" y="179"/>
                    <a:pt x="250" y="405"/>
                  </a:cubicBezTo>
                  <a:lnTo>
                    <a:pt x="4013" y="3846"/>
                  </a:lnTo>
                  <a:cubicBezTo>
                    <a:pt x="4311" y="4084"/>
                    <a:pt x="4680" y="4227"/>
                    <a:pt x="5061" y="4251"/>
                  </a:cubicBezTo>
                  <a:lnTo>
                    <a:pt x="31671" y="4251"/>
                  </a:lnTo>
                  <a:cubicBezTo>
                    <a:pt x="32052" y="4227"/>
                    <a:pt x="32421" y="4084"/>
                    <a:pt x="32719" y="3846"/>
                  </a:cubicBezTo>
                  <a:lnTo>
                    <a:pt x="36481" y="405"/>
                  </a:lnTo>
                  <a:cubicBezTo>
                    <a:pt x="36731" y="179"/>
                    <a:pt x="36660" y="0"/>
                    <a:pt x="36326" y="0"/>
                  </a:cubicBez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35"/>
            <p:cNvSpPr/>
            <p:nvPr/>
          </p:nvSpPr>
          <p:spPr>
            <a:xfrm>
              <a:off x="3429876" y="4442271"/>
              <a:ext cx="621233" cy="145246"/>
            </a:xfrm>
            <a:custGeom>
              <a:avLst/>
              <a:gdLst/>
              <a:ahLst/>
              <a:cxnLst/>
              <a:rect l="l" t="t" r="r" b="b"/>
              <a:pathLst>
                <a:path w="18182" h="4251" fill="none" extrusionOk="0">
                  <a:moveTo>
                    <a:pt x="13133" y="0"/>
                  </a:moveTo>
                  <a:cubicBezTo>
                    <a:pt x="13514" y="24"/>
                    <a:pt x="13883" y="155"/>
                    <a:pt x="14169" y="405"/>
                  </a:cubicBezTo>
                  <a:lnTo>
                    <a:pt x="17943" y="3846"/>
                  </a:lnTo>
                  <a:cubicBezTo>
                    <a:pt x="18181" y="4060"/>
                    <a:pt x="18110" y="4251"/>
                    <a:pt x="17777" y="4251"/>
                  </a:cubicBezTo>
                  <a:lnTo>
                    <a:pt x="5061" y="4251"/>
                  </a:lnTo>
                  <a:cubicBezTo>
                    <a:pt x="4668" y="4227"/>
                    <a:pt x="4311" y="4084"/>
                    <a:pt x="4013" y="3846"/>
                  </a:cubicBezTo>
                  <a:lnTo>
                    <a:pt x="251" y="405"/>
                  </a:lnTo>
                  <a:cubicBezTo>
                    <a:pt x="1" y="179"/>
                    <a:pt x="72" y="0"/>
                    <a:pt x="405" y="0"/>
                  </a:cubicBezTo>
                  <a:close/>
                </a:path>
              </a:pathLst>
            </a:custGeom>
            <a:noFill/>
            <a:ln w="19050" cap="flat" cmpd="sng">
              <a:solidFill>
                <a:srgbClr val="D1208D"/>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35"/>
            <p:cNvSpPr/>
            <p:nvPr/>
          </p:nvSpPr>
          <p:spPr>
            <a:xfrm>
              <a:off x="2875403" y="4442271"/>
              <a:ext cx="620823" cy="145246"/>
            </a:xfrm>
            <a:custGeom>
              <a:avLst/>
              <a:gdLst/>
              <a:ahLst/>
              <a:cxnLst/>
              <a:rect l="l" t="t" r="r" b="b"/>
              <a:pathLst>
                <a:path w="18170" h="4251" extrusionOk="0">
                  <a:moveTo>
                    <a:pt x="393" y="0"/>
                  </a:moveTo>
                  <a:cubicBezTo>
                    <a:pt x="60" y="0"/>
                    <a:pt x="0" y="179"/>
                    <a:pt x="239" y="405"/>
                  </a:cubicBezTo>
                  <a:lnTo>
                    <a:pt x="4001" y="3846"/>
                  </a:lnTo>
                  <a:cubicBezTo>
                    <a:pt x="4299" y="4084"/>
                    <a:pt x="4668" y="4227"/>
                    <a:pt x="5049" y="4251"/>
                  </a:cubicBezTo>
                  <a:lnTo>
                    <a:pt x="17776" y="4251"/>
                  </a:lnTo>
                  <a:cubicBezTo>
                    <a:pt x="18098" y="4251"/>
                    <a:pt x="18169" y="4060"/>
                    <a:pt x="17931" y="3846"/>
                  </a:cubicBezTo>
                  <a:lnTo>
                    <a:pt x="14169" y="405"/>
                  </a:lnTo>
                  <a:cubicBezTo>
                    <a:pt x="13871" y="155"/>
                    <a:pt x="13502" y="24"/>
                    <a:pt x="13121" y="0"/>
                  </a:cubicBez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1" name="Google Shape;321;p35"/>
          <p:cNvGrpSpPr/>
          <p:nvPr/>
        </p:nvGrpSpPr>
        <p:grpSpPr>
          <a:xfrm>
            <a:off x="2848624" y="550009"/>
            <a:ext cx="3459539" cy="145246"/>
            <a:chOff x="2877924" y="543151"/>
            <a:chExt cx="3459539" cy="145246"/>
          </a:xfrm>
        </p:grpSpPr>
        <p:sp>
          <p:nvSpPr>
            <p:cNvPr id="322" name="Google Shape;322;p35"/>
            <p:cNvSpPr/>
            <p:nvPr/>
          </p:nvSpPr>
          <p:spPr>
            <a:xfrm>
              <a:off x="5161347" y="543151"/>
              <a:ext cx="621233" cy="145246"/>
            </a:xfrm>
            <a:custGeom>
              <a:avLst/>
              <a:gdLst/>
              <a:ahLst/>
              <a:cxnLst/>
              <a:rect l="l" t="t" r="r" b="b"/>
              <a:pathLst>
                <a:path w="18182" h="4251" fill="none" extrusionOk="0">
                  <a:moveTo>
                    <a:pt x="17776" y="0"/>
                  </a:moveTo>
                  <a:cubicBezTo>
                    <a:pt x="18110" y="0"/>
                    <a:pt x="18181" y="179"/>
                    <a:pt x="17943" y="405"/>
                  </a:cubicBezTo>
                  <a:lnTo>
                    <a:pt x="14181" y="3846"/>
                  </a:lnTo>
                  <a:cubicBezTo>
                    <a:pt x="13883" y="4084"/>
                    <a:pt x="13514" y="4227"/>
                    <a:pt x="13133" y="4251"/>
                  </a:cubicBezTo>
                  <a:lnTo>
                    <a:pt x="405" y="4251"/>
                  </a:lnTo>
                  <a:cubicBezTo>
                    <a:pt x="72" y="4251"/>
                    <a:pt x="0" y="4060"/>
                    <a:pt x="250" y="3846"/>
                  </a:cubicBezTo>
                  <a:lnTo>
                    <a:pt x="4013" y="405"/>
                  </a:lnTo>
                  <a:cubicBezTo>
                    <a:pt x="4310" y="155"/>
                    <a:pt x="4667" y="24"/>
                    <a:pt x="5060" y="0"/>
                  </a:cubicBezTo>
                  <a:close/>
                </a:path>
              </a:pathLst>
            </a:custGeom>
            <a:noFill/>
            <a:ln w="19050" cap="flat" cmpd="sng">
              <a:solidFill>
                <a:srgbClr val="D1208D"/>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35"/>
            <p:cNvSpPr/>
            <p:nvPr/>
          </p:nvSpPr>
          <p:spPr>
            <a:xfrm>
              <a:off x="5716230" y="543151"/>
              <a:ext cx="621233" cy="145246"/>
            </a:xfrm>
            <a:custGeom>
              <a:avLst/>
              <a:gdLst/>
              <a:ahLst/>
              <a:cxnLst/>
              <a:rect l="l" t="t" r="r" b="b"/>
              <a:pathLst>
                <a:path w="18182" h="4251" extrusionOk="0">
                  <a:moveTo>
                    <a:pt x="5049" y="0"/>
                  </a:moveTo>
                  <a:cubicBezTo>
                    <a:pt x="4668" y="24"/>
                    <a:pt x="4310" y="155"/>
                    <a:pt x="4013" y="405"/>
                  </a:cubicBezTo>
                  <a:lnTo>
                    <a:pt x="250" y="3846"/>
                  </a:lnTo>
                  <a:cubicBezTo>
                    <a:pt x="0" y="4060"/>
                    <a:pt x="72" y="4251"/>
                    <a:pt x="405" y="4251"/>
                  </a:cubicBezTo>
                  <a:lnTo>
                    <a:pt x="13133" y="4251"/>
                  </a:lnTo>
                  <a:cubicBezTo>
                    <a:pt x="13514" y="4227"/>
                    <a:pt x="13871" y="4084"/>
                    <a:pt x="14169" y="3846"/>
                  </a:cubicBezTo>
                  <a:lnTo>
                    <a:pt x="17943" y="405"/>
                  </a:lnTo>
                  <a:cubicBezTo>
                    <a:pt x="18181" y="179"/>
                    <a:pt x="18110" y="0"/>
                    <a:pt x="17776" y="0"/>
                  </a:cubicBez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35"/>
            <p:cNvSpPr/>
            <p:nvPr/>
          </p:nvSpPr>
          <p:spPr>
            <a:xfrm>
              <a:off x="3979967" y="543151"/>
              <a:ext cx="1255041" cy="145246"/>
            </a:xfrm>
            <a:custGeom>
              <a:avLst/>
              <a:gdLst/>
              <a:ahLst/>
              <a:cxnLst/>
              <a:rect l="l" t="t" r="r" b="b"/>
              <a:pathLst>
                <a:path w="36732" h="4251" extrusionOk="0">
                  <a:moveTo>
                    <a:pt x="405" y="0"/>
                  </a:moveTo>
                  <a:cubicBezTo>
                    <a:pt x="72" y="0"/>
                    <a:pt x="0" y="179"/>
                    <a:pt x="250" y="405"/>
                  </a:cubicBezTo>
                  <a:lnTo>
                    <a:pt x="4013" y="3846"/>
                  </a:lnTo>
                  <a:cubicBezTo>
                    <a:pt x="4311" y="4084"/>
                    <a:pt x="4680" y="4227"/>
                    <a:pt x="5061" y="4251"/>
                  </a:cubicBezTo>
                  <a:lnTo>
                    <a:pt x="31671" y="4251"/>
                  </a:lnTo>
                  <a:cubicBezTo>
                    <a:pt x="32052" y="4227"/>
                    <a:pt x="32421" y="4084"/>
                    <a:pt x="32719" y="3846"/>
                  </a:cubicBezTo>
                  <a:lnTo>
                    <a:pt x="36481" y="405"/>
                  </a:lnTo>
                  <a:cubicBezTo>
                    <a:pt x="36731" y="179"/>
                    <a:pt x="36660" y="0"/>
                    <a:pt x="36326" y="0"/>
                  </a:cubicBez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35"/>
            <p:cNvSpPr/>
            <p:nvPr/>
          </p:nvSpPr>
          <p:spPr>
            <a:xfrm>
              <a:off x="3432396" y="543151"/>
              <a:ext cx="621233" cy="145246"/>
            </a:xfrm>
            <a:custGeom>
              <a:avLst/>
              <a:gdLst/>
              <a:ahLst/>
              <a:cxnLst/>
              <a:rect l="l" t="t" r="r" b="b"/>
              <a:pathLst>
                <a:path w="18182" h="4251" fill="none" extrusionOk="0">
                  <a:moveTo>
                    <a:pt x="13133" y="0"/>
                  </a:moveTo>
                  <a:cubicBezTo>
                    <a:pt x="13514" y="24"/>
                    <a:pt x="13883" y="155"/>
                    <a:pt x="14169" y="405"/>
                  </a:cubicBezTo>
                  <a:lnTo>
                    <a:pt x="17943" y="3846"/>
                  </a:lnTo>
                  <a:cubicBezTo>
                    <a:pt x="18181" y="4060"/>
                    <a:pt x="18110" y="4251"/>
                    <a:pt x="17777" y="4251"/>
                  </a:cubicBezTo>
                  <a:lnTo>
                    <a:pt x="5061" y="4251"/>
                  </a:lnTo>
                  <a:cubicBezTo>
                    <a:pt x="4668" y="4227"/>
                    <a:pt x="4311" y="4084"/>
                    <a:pt x="4013" y="3846"/>
                  </a:cubicBezTo>
                  <a:lnTo>
                    <a:pt x="251" y="405"/>
                  </a:lnTo>
                  <a:cubicBezTo>
                    <a:pt x="1" y="179"/>
                    <a:pt x="72" y="0"/>
                    <a:pt x="405" y="0"/>
                  </a:cubicBezTo>
                  <a:close/>
                </a:path>
              </a:pathLst>
            </a:custGeom>
            <a:noFill/>
            <a:ln w="19050" cap="flat" cmpd="sng">
              <a:solidFill>
                <a:srgbClr val="D1208D"/>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35"/>
            <p:cNvSpPr/>
            <p:nvPr/>
          </p:nvSpPr>
          <p:spPr>
            <a:xfrm>
              <a:off x="2877924" y="543151"/>
              <a:ext cx="620823" cy="145246"/>
            </a:xfrm>
            <a:custGeom>
              <a:avLst/>
              <a:gdLst/>
              <a:ahLst/>
              <a:cxnLst/>
              <a:rect l="l" t="t" r="r" b="b"/>
              <a:pathLst>
                <a:path w="18170" h="4251" extrusionOk="0">
                  <a:moveTo>
                    <a:pt x="393" y="0"/>
                  </a:moveTo>
                  <a:cubicBezTo>
                    <a:pt x="60" y="0"/>
                    <a:pt x="0" y="179"/>
                    <a:pt x="239" y="405"/>
                  </a:cubicBezTo>
                  <a:lnTo>
                    <a:pt x="4001" y="3846"/>
                  </a:lnTo>
                  <a:cubicBezTo>
                    <a:pt x="4299" y="4084"/>
                    <a:pt x="4668" y="4227"/>
                    <a:pt x="5049" y="4251"/>
                  </a:cubicBezTo>
                  <a:lnTo>
                    <a:pt x="17776" y="4251"/>
                  </a:lnTo>
                  <a:cubicBezTo>
                    <a:pt x="18098" y="4251"/>
                    <a:pt x="18169" y="4060"/>
                    <a:pt x="17931" y="3846"/>
                  </a:cubicBezTo>
                  <a:lnTo>
                    <a:pt x="14169" y="405"/>
                  </a:lnTo>
                  <a:cubicBezTo>
                    <a:pt x="13871" y="155"/>
                    <a:pt x="13502" y="24"/>
                    <a:pt x="13121" y="0"/>
                  </a:cubicBez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7" name="Google Shape;327;p35"/>
          <p:cNvGrpSpPr/>
          <p:nvPr/>
        </p:nvGrpSpPr>
        <p:grpSpPr>
          <a:xfrm>
            <a:off x="6883218" y="2415655"/>
            <a:ext cx="884042" cy="312191"/>
            <a:chOff x="4856845" y="3700725"/>
            <a:chExt cx="326275" cy="115225"/>
          </a:xfrm>
        </p:grpSpPr>
        <p:sp>
          <p:nvSpPr>
            <p:cNvPr id="328" name="Google Shape;328;p35"/>
            <p:cNvSpPr/>
            <p:nvPr/>
          </p:nvSpPr>
          <p:spPr>
            <a:xfrm>
              <a:off x="4856845" y="3700725"/>
              <a:ext cx="66425" cy="115225"/>
            </a:xfrm>
            <a:custGeom>
              <a:avLst/>
              <a:gdLst/>
              <a:ahLst/>
              <a:cxnLst/>
              <a:rect l="l" t="t" r="r" b="b"/>
              <a:pathLst>
                <a:path w="2657" h="4609" fill="none" extrusionOk="0">
                  <a:moveTo>
                    <a:pt x="1" y="4609"/>
                  </a:moveTo>
                  <a:lnTo>
                    <a:pt x="2656"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35"/>
            <p:cNvSpPr/>
            <p:nvPr/>
          </p:nvSpPr>
          <p:spPr>
            <a:xfrm>
              <a:off x="4943170" y="3700725"/>
              <a:ext cx="66700" cy="115225"/>
            </a:xfrm>
            <a:custGeom>
              <a:avLst/>
              <a:gdLst/>
              <a:ahLst/>
              <a:cxnLst/>
              <a:rect l="l" t="t" r="r" b="b"/>
              <a:pathLst>
                <a:path w="2668" h="4609" fill="none" extrusionOk="0">
                  <a:moveTo>
                    <a:pt x="1" y="4609"/>
                  </a:moveTo>
                  <a:lnTo>
                    <a:pt x="2668"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35"/>
            <p:cNvSpPr/>
            <p:nvPr/>
          </p:nvSpPr>
          <p:spPr>
            <a:xfrm>
              <a:off x="5029795" y="3700725"/>
              <a:ext cx="66700" cy="115225"/>
            </a:xfrm>
            <a:custGeom>
              <a:avLst/>
              <a:gdLst/>
              <a:ahLst/>
              <a:cxnLst/>
              <a:rect l="l" t="t" r="r" b="b"/>
              <a:pathLst>
                <a:path w="2668" h="4609" fill="none" extrusionOk="0">
                  <a:moveTo>
                    <a:pt x="1" y="4609"/>
                  </a:moveTo>
                  <a:lnTo>
                    <a:pt x="2668"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35"/>
            <p:cNvSpPr/>
            <p:nvPr/>
          </p:nvSpPr>
          <p:spPr>
            <a:xfrm>
              <a:off x="5116420" y="3700725"/>
              <a:ext cx="66700" cy="115225"/>
            </a:xfrm>
            <a:custGeom>
              <a:avLst/>
              <a:gdLst/>
              <a:ahLst/>
              <a:cxnLst/>
              <a:rect l="l" t="t" r="r" b="b"/>
              <a:pathLst>
                <a:path w="2668" h="4609" fill="none" extrusionOk="0">
                  <a:moveTo>
                    <a:pt x="0" y="4609"/>
                  </a:moveTo>
                  <a:lnTo>
                    <a:pt x="2667" y="2299"/>
                  </a:lnTo>
                  <a:lnTo>
                    <a:pt x="0"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2" name="Google Shape;332;p35"/>
          <p:cNvGrpSpPr/>
          <p:nvPr/>
        </p:nvGrpSpPr>
        <p:grpSpPr>
          <a:xfrm flipH="1">
            <a:off x="1487239" y="2415655"/>
            <a:ext cx="884042" cy="312191"/>
            <a:chOff x="4856845" y="3700725"/>
            <a:chExt cx="326275" cy="115225"/>
          </a:xfrm>
        </p:grpSpPr>
        <p:sp>
          <p:nvSpPr>
            <p:cNvPr id="333" name="Google Shape;333;p35"/>
            <p:cNvSpPr/>
            <p:nvPr/>
          </p:nvSpPr>
          <p:spPr>
            <a:xfrm>
              <a:off x="4856845" y="3700725"/>
              <a:ext cx="66425" cy="115225"/>
            </a:xfrm>
            <a:custGeom>
              <a:avLst/>
              <a:gdLst/>
              <a:ahLst/>
              <a:cxnLst/>
              <a:rect l="l" t="t" r="r" b="b"/>
              <a:pathLst>
                <a:path w="2657" h="4609" fill="none" extrusionOk="0">
                  <a:moveTo>
                    <a:pt x="1" y="4609"/>
                  </a:moveTo>
                  <a:lnTo>
                    <a:pt x="2656"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35"/>
            <p:cNvSpPr/>
            <p:nvPr/>
          </p:nvSpPr>
          <p:spPr>
            <a:xfrm>
              <a:off x="4943170" y="3700725"/>
              <a:ext cx="66700" cy="115225"/>
            </a:xfrm>
            <a:custGeom>
              <a:avLst/>
              <a:gdLst/>
              <a:ahLst/>
              <a:cxnLst/>
              <a:rect l="l" t="t" r="r" b="b"/>
              <a:pathLst>
                <a:path w="2668" h="4609" fill="none" extrusionOk="0">
                  <a:moveTo>
                    <a:pt x="1" y="4609"/>
                  </a:moveTo>
                  <a:lnTo>
                    <a:pt x="2668"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35"/>
            <p:cNvSpPr/>
            <p:nvPr/>
          </p:nvSpPr>
          <p:spPr>
            <a:xfrm>
              <a:off x="5029795" y="3700725"/>
              <a:ext cx="66700" cy="115225"/>
            </a:xfrm>
            <a:custGeom>
              <a:avLst/>
              <a:gdLst/>
              <a:ahLst/>
              <a:cxnLst/>
              <a:rect l="l" t="t" r="r" b="b"/>
              <a:pathLst>
                <a:path w="2668" h="4609" fill="none" extrusionOk="0">
                  <a:moveTo>
                    <a:pt x="1" y="4609"/>
                  </a:moveTo>
                  <a:lnTo>
                    <a:pt x="2668"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35"/>
            <p:cNvSpPr/>
            <p:nvPr/>
          </p:nvSpPr>
          <p:spPr>
            <a:xfrm>
              <a:off x="5116420" y="3700725"/>
              <a:ext cx="66700" cy="115225"/>
            </a:xfrm>
            <a:custGeom>
              <a:avLst/>
              <a:gdLst/>
              <a:ahLst/>
              <a:cxnLst/>
              <a:rect l="l" t="t" r="r" b="b"/>
              <a:pathLst>
                <a:path w="2668" h="4609" fill="none" extrusionOk="0">
                  <a:moveTo>
                    <a:pt x="0" y="4609"/>
                  </a:moveTo>
                  <a:lnTo>
                    <a:pt x="2667" y="2299"/>
                  </a:lnTo>
                  <a:lnTo>
                    <a:pt x="0"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7" name="Google Shape;337;p35"/>
          <p:cNvSpPr txBox="1">
            <a:spLocks noGrp="1"/>
          </p:cNvSpPr>
          <p:nvPr>
            <p:ph type="subTitle" idx="1"/>
          </p:nvPr>
        </p:nvSpPr>
        <p:spPr>
          <a:xfrm>
            <a:off x="2438650" y="3274425"/>
            <a:ext cx="4279500" cy="710700"/>
          </a:xfrm>
          <a:prstGeom prst="rect">
            <a:avLst/>
          </a:prstGeom>
        </p:spPr>
        <p:txBody>
          <a:bodyPr spcFirstLastPara="1" wrap="square" lIns="91425" tIns="91425" rIns="91425" bIns="91425" anchor="ctr" anchorCtr="0">
            <a:noAutofit/>
          </a:bodyPr>
          <a:lstStyle/>
          <a:p>
            <a:r>
              <a:rPr lang="fr-FR" sz="1600" dirty="0">
                <a:solidFill>
                  <a:schemeClr val="bg1">
                    <a:lumMod val="75000"/>
                  </a:schemeClr>
                </a:solidFill>
              </a:rPr>
              <a:t>multiplieur pour réaliser la modulation des</a:t>
            </a:r>
          </a:p>
          <a:p>
            <a:r>
              <a:rPr lang="fr-FR" sz="1600" dirty="0" smtClean="0">
                <a:solidFill>
                  <a:schemeClr val="bg1">
                    <a:lumMod val="75000"/>
                  </a:schemeClr>
                </a:solidFill>
              </a:rPr>
              <a:t>deux </a:t>
            </a:r>
            <a:r>
              <a:rPr lang="fr-FR" sz="1600" dirty="0">
                <a:solidFill>
                  <a:schemeClr val="bg1">
                    <a:lumMod val="75000"/>
                  </a:schemeClr>
                </a:solidFill>
              </a:rPr>
              <a:t>signaux</a:t>
            </a:r>
            <a:endParaRPr sz="1600" dirty="0">
              <a:solidFill>
                <a:schemeClr val="bg1">
                  <a:lumMod val="75000"/>
                </a:schemeClr>
              </a:solidFill>
            </a:endParaRP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483768" y="195486"/>
            <a:ext cx="3153000" cy="600300"/>
          </a:xfrm>
        </p:spPr>
        <p:txBody>
          <a:bodyPr/>
          <a:lstStyle/>
          <a:p>
            <a:r>
              <a:rPr lang="fr-FR" dirty="0" smtClean="0"/>
              <a:t>Généralité</a:t>
            </a:r>
            <a:endParaRPr lang="fr-FR" dirty="0"/>
          </a:p>
        </p:txBody>
      </p:sp>
      <p:sp>
        <p:nvSpPr>
          <p:cNvPr id="3" name="Sous-titre 2"/>
          <p:cNvSpPr>
            <a:spLocks noGrp="1"/>
          </p:cNvSpPr>
          <p:nvPr>
            <p:ph type="subTitle" idx="1"/>
          </p:nvPr>
        </p:nvSpPr>
        <p:spPr>
          <a:xfrm>
            <a:off x="539552" y="771550"/>
            <a:ext cx="7589026" cy="4248472"/>
          </a:xfrm>
        </p:spPr>
        <p:txBody>
          <a:bodyPr/>
          <a:lstStyle/>
          <a:p>
            <a:pPr algn="l"/>
            <a:r>
              <a:rPr lang="fr-FR" dirty="0" smtClean="0"/>
              <a:t>          Lorsque on </a:t>
            </a:r>
            <a:r>
              <a:rPr lang="fr-FR" dirty="0"/>
              <a:t>veut transporter un signal </a:t>
            </a:r>
            <a:r>
              <a:rPr lang="fr-FR" dirty="0" smtClean="0"/>
              <a:t>de  </a:t>
            </a:r>
            <a:r>
              <a:rPr lang="fr-FR" dirty="0"/>
              <a:t>basse </a:t>
            </a:r>
            <a:r>
              <a:rPr lang="fr-FR" dirty="0" smtClean="0"/>
              <a:t>fréquence ( </a:t>
            </a:r>
            <a:r>
              <a:rPr lang="fr-FR" dirty="0"/>
              <a:t>l’ordre de </a:t>
            </a:r>
            <a:r>
              <a:rPr lang="fr-FR" dirty="0" smtClean="0"/>
              <a:t>1kHz) </a:t>
            </a:r>
            <a:r>
              <a:rPr lang="fr-FR" dirty="0"/>
              <a:t>, en fait </a:t>
            </a:r>
            <a:r>
              <a:rPr lang="fr-FR" dirty="0" smtClean="0"/>
              <a:t>ce signal</a:t>
            </a:r>
            <a:r>
              <a:rPr lang="fr-FR" dirty="0"/>
              <a:t> </a:t>
            </a:r>
            <a:r>
              <a:rPr lang="fr-FR" dirty="0" smtClean="0"/>
              <a:t> ne </a:t>
            </a:r>
            <a:r>
              <a:rPr lang="fr-FR" dirty="0"/>
              <a:t>peuvent pas être transmises directement pour plusieurs raisons </a:t>
            </a:r>
            <a:r>
              <a:rPr lang="fr-FR" dirty="0" smtClean="0"/>
              <a:t>:</a:t>
            </a:r>
          </a:p>
          <a:p>
            <a:pPr algn="l"/>
            <a:r>
              <a:rPr lang="fr-FR" dirty="0"/>
              <a:t> </a:t>
            </a:r>
            <a:r>
              <a:rPr lang="fr-FR" dirty="0" smtClean="0"/>
              <a:t>      Les </a:t>
            </a:r>
            <a:r>
              <a:rPr lang="fr-FR" dirty="0"/>
              <a:t>ondes de basses fréquences sont fortement </a:t>
            </a:r>
            <a:r>
              <a:rPr lang="fr-FR" dirty="0" smtClean="0"/>
              <a:t>amorties et aussi </a:t>
            </a:r>
            <a:r>
              <a:rPr lang="fr-FR" dirty="0"/>
              <a:t>l</a:t>
            </a:r>
            <a:r>
              <a:rPr lang="fr-FR" dirty="0" smtClean="0"/>
              <a:t>’intervalle </a:t>
            </a:r>
            <a:r>
              <a:rPr lang="fr-FR" dirty="0"/>
              <a:t>des basses fréquences est très </a:t>
            </a:r>
            <a:r>
              <a:rPr lang="fr-FR" dirty="0" smtClean="0"/>
              <a:t>étroites donc il y aurait brouillage </a:t>
            </a:r>
            <a:r>
              <a:rPr lang="fr-FR" dirty="0"/>
              <a:t>de </a:t>
            </a:r>
            <a:r>
              <a:rPr lang="fr-FR" dirty="0" smtClean="0"/>
              <a:t>l’information…</a:t>
            </a:r>
          </a:p>
          <a:p>
            <a:pPr algn="l"/>
            <a:r>
              <a:rPr lang="fr-FR" dirty="0" smtClean="0">
                <a:solidFill>
                  <a:schemeClr val="bg1">
                    <a:lumMod val="75000"/>
                  </a:schemeClr>
                </a:solidFill>
              </a:rPr>
              <a:t>La </a:t>
            </a:r>
            <a:r>
              <a:rPr lang="fr-FR" dirty="0">
                <a:solidFill>
                  <a:schemeClr val="bg1">
                    <a:lumMod val="75000"/>
                  </a:schemeClr>
                </a:solidFill>
              </a:rPr>
              <a:t>solution :</a:t>
            </a:r>
          </a:p>
          <a:p>
            <a:pPr algn="l"/>
            <a:r>
              <a:rPr lang="fr-FR" dirty="0" smtClean="0"/>
              <a:t>                   C’est </a:t>
            </a:r>
            <a:r>
              <a:rPr lang="fr-FR" dirty="0"/>
              <a:t>de transporter le signal dans une plage des hautes fréquence , ce </a:t>
            </a:r>
            <a:r>
              <a:rPr lang="fr-FR" dirty="0" smtClean="0"/>
              <a:t>qui nécessite </a:t>
            </a:r>
            <a:r>
              <a:rPr lang="fr-FR" dirty="0"/>
              <a:t>l’utilisation d’une onde porteuse de haute fréquence </a:t>
            </a:r>
            <a:r>
              <a:rPr lang="fr-FR" dirty="0" smtClean="0"/>
              <a:t>qui porte </a:t>
            </a:r>
            <a:r>
              <a:rPr lang="fr-FR" dirty="0"/>
              <a:t>le signal </a:t>
            </a:r>
            <a:r>
              <a:rPr lang="fr-FR" dirty="0" smtClean="0"/>
              <a:t>de BF </a:t>
            </a:r>
            <a:r>
              <a:rPr lang="fr-FR" dirty="0"/>
              <a:t>sous forme d’une onde modulante</a:t>
            </a:r>
            <a:r>
              <a:rPr lang="fr-FR" dirty="0" smtClean="0"/>
              <a:t>.</a:t>
            </a:r>
          </a:p>
          <a:p>
            <a:pPr algn="l"/>
            <a:endParaRPr lang="fr-FR" dirty="0"/>
          </a:p>
          <a:p>
            <a:pPr algn="l"/>
            <a:endParaRPr lang="fr-FR" dirty="0" smtClean="0"/>
          </a:p>
          <a:p>
            <a:pPr algn="l"/>
            <a:endParaRPr lang="fr-FR" dirty="0" smtClean="0"/>
          </a:p>
          <a:p>
            <a:pPr algn="l"/>
            <a:endParaRPr lang="fr-FR" dirty="0"/>
          </a:p>
          <a:p>
            <a:endParaRPr lang="fr-FR" dirty="0" smtClean="0"/>
          </a:p>
          <a:p>
            <a:endParaRPr lang="fr-FR" dirty="0"/>
          </a:p>
          <a:p>
            <a:endParaRPr lang="fr-FR" dirty="0" smtClean="0"/>
          </a:p>
          <a:p>
            <a:endParaRPr lang="fr-FR" dirty="0"/>
          </a:p>
        </p:txBody>
      </p:sp>
      <p:grpSp>
        <p:nvGrpSpPr>
          <p:cNvPr id="4" name="Google Shape;332;p35"/>
          <p:cNvGrpSpPr/>
          <p:nvPr/>
        </p:nvGrpSpPr>
        <p:grpSpPr>
          <a:xfrm flipH="1">
            <a:off x="2210741" y="339502"/>
            <a:ext cx="884042" cy="312191"/>
            <a:chOff x="4856845" y="3700725"/>
            <a:chExt cx="326275" cy="115225"/>
          </a:xfrm>
        </p:grpSpPr>
        <p:sp>
          <p:nvSpPr>
            <p:cNvPr id="5" name="Google Shape;333;p35"/>
            <p:cNvSpPr/>
            <p:nvPr/>
          </p:nvSpPr>
          <p:spPr>
            <a:xfrm>
              <a:off x="4856845" y="3700725"/>
              <a:ext cx="66425" cy="115225"/>
            </a:xfrm>
            <a:custGeom>
              <a:avLst/>
              <a:gdLst/>
              <a:ahLst/>
              <a:cxnLst/>
              <a:rect l="l" t="t" r="r" b="b"/>
              <a:pathLst>
                <a:path w="2657" h="4609" fill="none" extrusionOk="0">
                  <a:moveTo>
                    <a:pt x="1" y="4609"/>
                  </a:moveTo>
                  <a:lnTo>
                    <a:pt x="2656"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334;p35"/>
            <p:cNvSpPr/>
            <p:nvPr/>
          </p:nvSpPr>
          <p:spPr>
            <a:xfrm>
              <a:off x="4943170" y="3700725"/>
              <a:ext cx="66700" cy="115225"/>
            </a:xfrm>
            <a:custGeom>
              <a:avLst/>
              <a:gdLst/>
              <a:ahLst/>
              <a:cxnLst/>
              <a:rect l="l" t="t" r="r" b="b"/>
              <a:pathLst>
                <a:path w="2668" h="4609" fill="none" extrusionOk="0">
                  <a:moveTo>
                    <a:pt x="1" y="4609"/>
                  </a:moveTo>
                  <a:lnTo>
                    <a:pt x="2668"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335;p35"/>
            <p:cNvSpPr/>
            <p:nvPr/>
          </p:nvSpPr>
          <p:spPr>
            <a:xfrm>
              <a:off x="5029795" y="3700725"/>
              <a:ext cx="66700" cy="115225"/>
            </a:xfrm>
            <a:custGeom>
              <a:avLst/>
              <a:gdLst/>
              <a:ahLst/>
              <a:cxnLst/>
              <a:rect l="l" t="t" r="r" b="b"/>
              <a:pathLst>
                <a:path w="2668" h="4609" fill="none" extrusionOk="0">
                  <a:moveTo>
                    <a:pt x="1" y="4609"/>
                  </a:moveTo>
                  <a:lnTo>
                    <a:pt x="2668"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336;p35"/>
            <p:cNvSpPr/>
            <p:nvPr/>
          </p:nvSpPr>
          <p:spPr>
            <a:xfrm>
              <a:off x="5116420" y="3700725"/>
              <a:ext cx="66700" cy="115225"/>
            </a:xfrm>
            <a:custGeom>
              <a:avLst/>
              <a:gdLst/>
              <a:ahLst/>
              <a:cxnLst/>
              <a:rect l="l" t="t" r="r" b="b"/>
              <a:pathLst>
                <a:path w="2668" h="4609" fill="none" extrusionOk="0">
                  <a:moveTo>
                    <a:pt x="0" y="4609"/>
                  </a:moveTo>
                  <a:lnTo>
                    <a:pt x="2667" y="2299"/>
                  </a:lnTo>
                  <a:lnTo>
                    <a:pt x="0"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 name="Google Shape;327;p35"/>
          <p:cNvGrpSpPr/>
          <p:nvPr/>
        </p:nvGrpSpPr>
        <p:grpSpPr>
          <a:xfrm>
            <a:off x="5030038" y="339501"/>
            <a:ext cx="884042" cy="312191"/>
            <a:chOff x="4856845" y="3700725"/>
            <a:chExt cx="326275" cy="115225"/>
          </a:xfrm>
        </p:grpSpPr>
        <p:sp>
          <p:nvSpPr>
            <p:cNvPr id="10" name="Google Shape;328;p35"/>
            <p:cNvSpPr/>
            <p:nvPr/>
          </p:nvSpPr>
          <p:spPr>
            <a:xfrm>
              <a:off x="4856845" y="3700725"/>
              <a:ext cx="66425" cy="115225"/>
            </a:xfrm>
            <a:custGeom>
              <a:avLst/>
              <a:gdLst/>
              <a:ahLst/>
              <a:cxnLst/>
              <a:rect l="l" t="t" r="r" b="b"/>
              <a:pathLst>
                <a:path w="2657" h="4609" fill="none" extrusionOk="0">
                  <a:moveTo>
                    <a:pt x="1" y="4609"/>
                  </a:moveTo>
                  <a:lnTo>
                    <a:pt x="2656"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29;p35"/>
            <p:cNvSpPr/>
            <p:nvPr/>
          </p:nvSpPr>
          <p:spPr>
            <a:xfrm>
              <a:off x="4943170" y="3700725"/>
              <a:ext cx="66700" cy="115225"/>
            </a:xfrm>
            <a:custGeom>
              <a:avLst/>
              <a:gdLst/>
              <a:ahLst/>
              <a:cxnLst/>
              <a:rect l="l" t="t" r="r" b="b"/>
              <a:pathLst>
                <a:path w="2668" h="4609" fill="none" extrusionOk="0">
                  <a:moveTo>
                    <a:pt x="1" y="4609"/>
                  </a:moveTo>
                  <a:lnTo>
                    <a:pt x="2668"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30;p35"/>
            <p:cNvSpPr/>
            <p:nvPr/>
          </p:nvSpPr>
          <p:spPr>
            <a:xfrm>
              <a:off x="5029795" y="3700725"/>
              <a:ext cx="66700" cy="115225"/>
            </a:xfrm>
            <a:custGeom>
              <a:avLst/>
              <a:gdLst/>
              <a:ahLst/>
              <a:cxnLst/>
              <a:rect l="l" t="t" r="r" b="b"/>
              <a:pathLst>
                <a:path w="2668" h="4609" fill="none" extrusionOk="0">
                  <a:moveTo>
                    <a:pt x="1" y="4609"/>
                  </a:moveTo>
                  <a:lnTo>
                    <a:pt x="2668"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331;p35"/>
            <p:cNvSpPr/>
            <p:nvPr/>
          </p:nvSpPr>
          <p:spPr>
            <a:xfrm>
              <a:off x="5116420" y="3700725"/>
              <a:ext cx="66700" cy="115225"/>
            </a:xfrm>
            <a:custGeom>
              <a:avLst/>
              <a:gdLst/>
              <a:ahLst/>
              <a:cxnLst/>
              <a:rect l="l" t="t" r="r" b="b"/>
              <a:pathLst>
                <a:path w="2668" h="4609" fill="none" extrusionOk="0">
                  <a:moveTo>
                    <a:pt x="0" y="4609"/>
                  </a:moveTo>
                  <a:lnTo>
                    <a:pt x="2667" y="2299"/>
                  </a:lnTo>
                  <a:lnTo>
                    <a:pt x="0"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1640" y="3075806"/>
            <a:ext cx="5836728" cy="14817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6210284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sp>
        <p:nvSpPr>
          <p:cNvPr id="375" name="Google Shape;375;p38"/>
          <p:cNvSpPr txBox="1">
            <a:spLocks noGrp="1"/>
          </p:cNvSpPr>
          <p:nvPr>
            <p:ph type="title"/>
          </p:nvPr>
        </p:nvSpPr>
        <p:spPr>
          <a:xfrm>
            <a:off x="4932040" y="1923678"/>
            <a:ext cx="3541536" cy="2736304"/>
          </a:xfrm>
          <a:prstGeom prst="rect">
            <a:avLst/>
          </a:prstGeom>
          <a:noFill/>
        </p:spPr>
        <p:txBody>
          <a:bodyPr spcFirstLastPara="1" wrap="square" lIns="91425" tIns="91425" rIns="91425" bIns="91425" anchor="ctr" anchorCtr="0">
            <a:noAutofit/>
          </a:bodyPr>
          <a:lstStyle/>
          <a:p>
            <a:r>
              <a:rPr lang="fr-FR" sz="1400" dirty="0" smtClean="0"/>
              <a:t/>
            </a:r>
            <a:br>
              <a:rPr lang="fr-FR" sz="1400" dirty="0" smtClean="0"/>
            </a:br>
            <a:r>
              <a:rPr lang="fr-FR" sz="1400" dirty="0"/>
              <a:t/>
            </a:r>
            <a:br>
              <a:rPr lang="fr-FR" sz="1400" dirty="0"/>
            </a:br>
            <a:r>
              <a:rPr lang="fr-FR" sz="1400" dirty="0" smtClean="0"/>
              <a:t/>
            </a:r>
            <a:br>
              <a:rPr lang="fr-FR" sz="1400" dirty="0" smtClean="0"/>
            </a:br>
            <a:r>
              <a:rPr lang="fr-FR" sz="1400" dirty="0"/>
              <a:t/>
            </a:r>
            <a:br>
              <a:rPr lang="fr-FR" sz="1400" dirty="0"/>
            </a:br>
            <a:r>
              <a:rPr lang="fr-FR" sz="1400" dirty="0" smtClean="0"/>
              <a:t/>
            </a:r>
            <a:br>
              <a:rPr lang="fr-FR" sz="1400" dirty="0" smtClean="0"/>
            </a:br>
            <a:r>
              <a:rPr lang="fr-FR" sz="1400" dirty="0" err="1" smtClean="0">
                <a:solidFill>
                  <a:schemeClr val="bg1">
                    <a:lumMod val="75000"/>
                  </a:schemeClr>
                </a:solidFill>
              </a:rPr>
              <a:t>uS</a:t>
            </a:r>
            <a:r>
              <a:rPr lang="fr-FR" sz="1400" dirty="0" smtClean="0">
                <a:solidFill>
                  <a:schemeClr val="bg1">
                    <a:lumMod val="75000"/>
                  </a:schemeClr>
                </a:solidFill>
              </a:rPr>
              <a:t>(t)= </a:t>
            </a:r>
            <a:r>
              <a:rPr lang="fr-FR" sz="1400" dirty="0">
                <a:solidFill>
                  <a:schemeClr val="bg1">
                    <a:lumMod val="75000"/>
                  </a:schemeClr>
                </a:solidFill>
              </a:rPr>
              <a:t>(</a:t>
            </a:r>
            <a:r>
              <a:rPr lang="fr-FR" sz="1400" dirty="0" smtClean="0">
                <a:solidFill>
                  <a:schemeClr val="bg1">
                    <a:lumMod val="75000"/>
                  </a:schemeClr>
                </a:solidFill>
              </a:rPr>
              <a:t>US)</a:t>
            </a:r>
            <a:r>
              <a:rPr lang="fr-FR" sz="1400" dirty="0" err="1" smtClean="0">
                <a:solidFill>
                  <a:schemeClr val="bg1">
                    <a:lumMod val="75000"/>
                  </a:schemeClr>
                </a:solidFill>
              </a:rPr>
              <a:t>Max.cos</a:t>
            </a:r>
            <a:r>
              <a:rPr lang="fr-FR" sz="1400" dirty="0" smtClean="0">
                <a:solidFill>
                  <a:schemeClr val="bg1">
                    <a:lumMod val="75000"/>
                  </a:schemeClr>
                </a:solidFill>
              </a:rPr>
              <a:t>(2.</a:t>
            </a:r>
            <a:r>
              <a:rPr lang="fr-FR" sz="1400" b="0" dirty="0" smtClean="0">
                <a:solidFill>
                  <a:schemeClr val="bg1">
                    <a:lumMod val="75000"/>
                  </a:schemeClr>
                </a:solidFill>
              </a:rPr>
              <a:t>pi</a:t>
            </a:r>
            <a:r>
              <a:rPr lang="fr-FR" sz="1400" dirty="0" smtClean="0">
                <a:solidFill>
                  <a:schemeClr val="bg1">
                    <a:lumMod val="75000"/>
                  </a:schemeClr>
                </a:solidFill>
              </a:rPr>
              <a:t>.fS.t):</a:t>
            </a:r>
            <a:r>
              <a:rPr lang="fr-FR" sz="1400" b="0" dirty="0" smtClean="0">
                <a:solidFill>
                  <a:schemeClr val="bg1">
                    <a:lumMod val="75000"/>
                  </a:schemeClr>
                </a:solidFill>
              </a:rPr>
              <a:t/>
            </a:r>
            <a:br>
              <a:rPr lang="fr-FR" sz="1400" b="0" dirty="0" smtClean="0">
                <a:solidFill>
                  <a:schemeClr val="bg1">
                    <a:lumMod val="75000"/>
                  </a:schemeClr>
                </a:solidFill>
              </a:rPr>
            </a:br>
            <a:r>
              <a:rPr lang="fr-FR" sz="1400" b="0" dirty="0" smtClean="0"/>
              <a:t>est </a:t>
            </a:r>
            <a:r>
              <a:rPr lang="fr-FR" sz="1400" dirty="0"/>
              <a:t>le signal </a:t>
            </a:r>
            <a:r>
              <a:rPr lang="fr-FR" sz="1400" dirty="0" smtClean="0"/>
              <a:t>modulant</a:t>
            </a:r>
            <a:r>
              <a:rPr lang="fr-FR" sz="1400" b="0" dirty="0"/>
              <a:t/>
            </a:r>
            <a:br>
              <a:rPr lang="fr-FR" sz="1400" b="0" dirty="0"/>
            </a:br>
            <a:r>
              <a:rPr lang="fr-FR" sz="1400" dirty="0">
                <a:solidFill>
                  <a:schemeClr val="bg1">
                    <a:lumMod val="75000"/>
                  </a:schemeClr>
                </a:solidFill>
              </a:rPr>
              <a:t>up(t) = (</a:t>
            </a:r>
            <a:r>
              <a:rPr lang="fr-FR" sz="1400" dirty="0" smtClean="0">
                <a:solidFill>
                  <a:schemeClr val="bg1">
                    <a:lumMod val="75000"/>
                  </a:schemeClr>
                </a:solidFill>
              </a:rPr>
              <a:t>Up)</a:t>
            </a:r>
            <a:r>
              <a:rPr lang="fr-FR" sz="1400" dirty="0" err="1" smtClean="0">
                <a:solidFill>
                  <a:schemeClr val="bg1">
                    <a:lumMod val="75000"/>
                  </a:schemeClr>
                </a:solidFill>
              </a:rPr>
              <a:t>Max.cos</a:t>
            </a:r>
            <a:r>
              <a:rPr lang="fr-FR" sz="1400" dirty="0" smtClean="0">
                <a:solidFill>
                  <a:schemeClr val="bg1">
                    <a:lumMod val="75000"/>
                  </a:schemeClr>
                </a:solidFill>
              </a:rPr>
              <a:t>(2.</a:t>
            </a:r>
            <a:r>
              <a:rPr lang="fr-FR" sz="1400" b="0" dirty="0" smtClean="0">
                <a:solidFill>
                  <a:schemeClr val="bg1">
                    <a:lumMod val="75000"/>
                  </a:schemeClr>
                </a:solidFill>
              </a:rPr>
              <a:t>pi</a:t>
            </a:r>
            <a:r>
              <a:rPr lang="fr-FR" sz="1400" dirty="0" smtClean="0">
                <a:solidFill>
                  <a:schemeClr val="bg1">
                    <a:lumMod val="75000"/>
                  </a:schemeClr>
                </a:solidFill>
              </a:rPr>
              <a:t>.fp.t):</a:t>
            </a:r>
            <a:br>
              <a:rPr lang="fr-FR" sz="1400" dirty="0" smtClean="0">
                <a:solidFill>
                  <a:schemeClr val="bg1">
                    <a:lumMod val="75000"/>
                  </a:schemeClr>
                </a:solidFill>
              </a:rPr>
            </a:br>
            <a:r>
              <a:rPr lang="fr-FR" sz="1400" dirty="0" smtClean="0"/>
              <a:t>est </a:t>
            </a:r>
            <a:r>
              <a:rPr lang="fr-FR" sz="1400" b="0" dirty="0" smtClean="0"/>
              <a:t>La </a:t>
            </a:r>
            <a:r>
              <a:rPr lang="fr-FR" sz="1400" dirty="0" smtClean="0"/>
              <a:t>porteuse</a:t>
            </a:r>
            <a:br>
              <a:rPr lang="fr-FR" sz="1400" dirty="0" smtClean="0"/>
            </a:br>
            <a:r>
              <a:rPr lang="fr-FR" sz="1400" b="0" dirty="0">
                <a:solidFill>
                  <a:schemeClr val="bg1">
                    <a:lumMod val="75000"/>
                  </a:schemeClr>
                </a:solidFill>
              </a:rPr>
              <a:t>U0</a:t>
            </a:r>
            <a:r>
              <a:rPr lang="fr-FR" sz="1400" b="0" dirty="0"/>
              <a:t> : tension de décalage (tension continu</a:t>
            </a:r>
            <a:r>
              <a:rPr lang="fr-FR" sz="1400" b="0" dirty="0" smtClean="0"/>
              <a:t>)</a:t>
            </a:r>
            <a:br>
              <a:rPr lang="fr-FR" sz="1400" b="0" dirty="0" smtClean="0"/>
            </a:br>
            <a:r>
              <a:rPr lang="fr-FR" sz="1400" b="0" dirty="0" err="1">
                <a:solidFill>
                  <a:schemeClr val="bg1">
                    <a:lumMod val="75000"/>
                  </a:schemeClr>
                </a:solidFill>
              </a:rPr>
              <a:t>um</a:t>
            </a:r>
            <a:r>
              <a:rPr lang="fr-FR" sz="1400" b="0" dirty="0">
                <a:solidFill>
                  <a:schemeClr val="bg1">
                    <a:lumMod val="75000"/>
                  </a:schemeClr>
                </a:solidFill>
              </a:rPr>
              <a:t>(t) : </a:t>
            </a:r>
            <a:r>
              <a:rPr lang="fr-FR" sz="1400" b="0" dirty="0"/>
              <a:t>est Le </a:t>
            </a:r>
            <a:r>
              <a:rPr lang="fr-FR" sz="1400" dirty="0"/>
              <a:t>signal modulé</a:t>
            </a:r>
            <a:r>
              <a:rPr lang="fr-FR" sz="1400" b="0" dirty="0" smtClean="0"/>
              <a:t/>
            </a:r>
            <a:br>
              <a:rPr lang="fr-FR" sz="1400" b="0" dirty="0" smtClean="0"/>
            </a:br>
            <a:r>
              <a:rPr lang="fr-FR" sz="1400" b="0" dirty="0" smtClean="0"/>
              <a:t/>
            </a:r>
            <a:br>
              <a:rPr lang="fr-FR" sz="1400" b="0" dirty="0" smtClean="0"/>
            </a:br>
            <a:r>
              <a:rPr lang="fr-FR" sz="1400" b="0" dirty="0"/>
              <a:t/>
            </a:r>
            <a:br>
              <a:rPr lang="fr-FR" sz="1400" b="0" dirty="0"/>
            </a:br>
            <a:r>
              <a:rPr lang="fr-FR" sz="1400" b="0" dirty="0" smtClean="0"/>
              <a:t/>
            </a:r>
            <a:br>
              <a:rPr lang="fr-FR" sz="1400" b="0" dirty="0" smtClean="0"/>
            </a:br>
            <a:r>
              <a:rPr lang="fr-FR" sz="1400" b="0" dirty="0"/>
              <a:t/>
            </a:r>
            <a:br>
              <a:rPr lang="fr-FR" sz="1400" b="0" dirty="0"/>
            </a:br>
            <a:r>
              <a:rPr lang="fr-FR" sz="1400" b="0" dirty="0" smtClean="0"/>
              <a:t/>
            </a:r>
            <a:br>
              <a:rPr lang="fr-FR" sz="1400" b="0" dirty="0" smtClean="0"/>
            </a:br>
            <a:r>
              <a:rPr lang="fr-FR" sz="1400" b="0" dirty="0"/>
              <a:t/>
            </a:r>
            <a:br>
              <a:rPr lang="fr-FR" sz="1400" b="0" dirty="0"/>
            </a:br>
            <a:r>
              <a:rPr lang="fr-FR" sz="1400" b="0" dirty="0" smtClean="0"/>
              <a:t/>
            </a:r>
            <a:br>
              <a:rPr lang="fr-FR" sz="1400" b="0" dirty="0" smtClean="0"/>
            </a:br>
            <a:r>
              <a:rPr lang="fr-FR" sz="1400" b="0" dirty="0"/>
              <a:t/>
            </a:r>
            <a:br>
              <a:rPr lang="fr-FR" sz="1400" b="0" dirty="0"/>
            </a:br>
            <a:r>
              <a:rPr lang="fr-FR" sz="1400" b="0" dirty="0" smtClean="0"/>
              <a:t/>
            </a:r>
            <a:br>
              <a:rPr lang="fr-FR" sz="1400" b="0" dirty="0" smtClean="0"/>
            </a:br>
            <a:endParaRPr sz="1400" dirty="0"/>
          </a:p>
        </p:txBody>
      </p:sp>
      <p:grpSp>
        <p:nvGrpSpPr>
          <p:cNvPr id="376" name="Google Shape;376;p38"/>
          <p:cNvGrpSpPr/>
          <p:nvPr/>
        </p:nvGrpSpPr>
        <p:grpSpPr>
          <a:xfrm>
            <a:off x="718902" y="583450"/>
            <a:ext cx="7721316" cy="288523"/>
            <a:chOff x="718902" y="583450"/>
            <a:chExt cx="7721316" cy="288523"/>
          </a:xfrm>
        </p:grpSpPr>
        <p:grpSp>
          <p:nvGrpSpPr>
            <p:cNvPr id="377" name="Google Shape;377;p38"/>
            <p:cNvGrpSpPr/>
            <p:nvPr/>
          </p:nvGrpSpPr>
          <p:grpSpPr>
            <a:xfrm>
              <a:off x="7637755" y="583450"/>
              <a:ext cx="802463" cy="288523"/>
              <a:chOff x="4853580" y="3700725"/>
              <a:chExt cx="329540" cy="118490"/>
            </a:xfrm>
          </p:grpSpPr>
          <p:sp>
            <p:nvSpPr>
              <p:cNvPr id="378" name="Google Shape;378;p38"/>
              <p:cNvSpPr/>
              <p:nvPr/>
            </p:nvSpPr>
            <p:spPr>
              <a:xfrm>
                <a:off x="4853580" y="3703990"/>
                <a:ext cx="66425" cy="115225"/>
              </a:xfrm>
              <a:custGeom>
                <a:avLst/>
                <a:gdLst/>
                <a:ahLst/>
                <a:cxnLst/>
                <a:rect l="l" t="t" r="r" b="b"/>
                <a:pathLst>
                  <a:path w="2657" h="4609" fill="none" extrusionOk="0">
                    <a:moveTo>
                      <a:pt x="1" y="4609"/>
                    </a:moveTo>
                    <a:lnTo>
                      <a:pt x="2656"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38"/>
              <p:cNvSpPr/>
              <p:nvPr/>
            </p:nvSpPr>
            <p:spPr>
              <a:xfrm>
                <a:off x="4943170" y="3700725"/>
                <a:ext cx="66700" cy="115225"/>
              </a:xfrm>
              <a:custGeom>
                <a:avLst/>
                <a:gdLst/>
                <a:ahLst/>
                <a:cxnLst/>
                <a:rect l="l" t="t" r="r" b="b"/>
                <a:pathLst>
                  <a:path w="2668" h="4609" fill="none" extrusionOk="0">
                    <a:moveTo>
                      <a:pt x="1" y="4609"/>
                    </a:moveTo>
                    <a:lnTo>
                      <a:pt x="2668"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38"/>
              <p:cNvSpPr/>
              <p:nvPr/>
            </p:nvSpPr>
            <p:spPr>
              <a:xfrm>
                <a:off x="5029795" y="3700725"/>
                <a:ext cx="66700" cy="115225"/>
              </a:xfrm>
              <a:custGeom>
                <a:avLst/>
                <a:gdLst/>
                <a:ahLst/>
                <a:cxnLst/>
                <a:rect l="l" t="t" r="r" b="b"/>
                <a:pathLst>
                  <a:path w="2668" h="4609" fill="none" extrusionOk="0">
                    <a:moveTo>
                      <a:pt x="1" y="4609"/>
                    </a:moveTo>
                    <a:lnTo>
                      <a:pt x="2668"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38"/>
              <p:cNvSpPr/>
              <p:nvPr/>
            </p:nvSpPr>
            <p:spPr>
              <a:xfrm>
                <a:off x="5116420" y="3700725"/>
                <a:ext cx="66700" cy="115225"/>
              </a:xfrm>
              <a:custGeom>
                <a:avLst/>
                <a:gdLst/>
                <a:ahLst/>
                <a:cxnLst/>
                <a:rect l="l" t="t" r="r" b="b"/>
                <a:pathLst>
                  <a:path w="2668" h="4609" fill="none" extrusionOk="0">
                    <a:moveTo>
                      <a:pt x="0" y="4609"/>
                    </a:moveTo>
                    <a:lnTo>
                      <a:pt x="2667" y="2299"/>
                    </a:lnTo>
                    <a:lnTo>
                      <a:pt x="0"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 name="Google Shape;382;p38"/>
            <p:cNvGrpSpPr/>
            <p:nvPr/>
          </p:nvGrpSpPr>
          <p:grpSpPr>
            <a:xfrm flipH="1">
              <a:off x="718902" y="583459"/>
              <a:ext cx="794512" cy="280573"/>
              <a:chOff x="4856845" y="3700725"/>
              <a:chExt cx="326275" cy="115225"/>
            </a:xfrm>
          </p:grpSpPr>
          <p:sp>
            <p:nvSpPr>
              <p:cNvPr id="383" name="Google Shape;383;p38"/>
              <p:cNvSpPr/>
              <p:nvPr/>
            </p:nvSpPr>
            <p:spPr>
              <a:xfrm>
                <a:off x="4856845" y="3700725"/>
                <a:ext cx="66425" cy="115225"/>
              </a:xfrm>
              <a:custGeom>
                <a:avLst/>
                <a:gdLst/>
                <a:ahLst/>
                <a:cxnLst/>
                <a:rect l="l" t="t" r="r" b="b"/>
                <a:pathLst>
                  <a:path w="2657" h="4609" fill="none" extrusionOk="0">
                    <a:moveTo>
                      <a:pt x="1" y="4609"/>
                    </a:moveTo>
                    <a:lnTo>
                      <a:pt x="2656"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38"/>
              <p:cNvSpPr/>
              <p:nvPr/>
            </p:nvSpPr>
            <p:spPr>
              <a:xfrm>
                <a:off x="4943170" y="3700725"/>
                <a:ext cx="66700" cy="115225"/>
              </a:xfrm>
              <a:custGeom>
                <a:avLst/>
                <a:gdLst/>
                <a:ahLst/>
                <a:cxnLst/>
                <a:rect l="l" t="t" r="r" b="b"/>
                <a:pathLst>
                  <a:path w="2668" h="4609" fill="none" extrusionOk="0">
                    <a:moveTo>
                      <a:pt x="1" y="4609"/>
                    </a:moveTo>
                    <a:lnTo>
                      <a:pt x="2668"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38"/>
              <p:cNvSpPr/>
              <p:nvPr/>
            </p:nvSpPr>
            <p:spPr>
              <a:xfrm>
                <a:off x="5029795" y="3700725"/>
                <a:ext cx="66700" cy="115225"/>
              </a:xfrm>
              <a:custGeom>
                <a:avLst/>
                <a:gdLst/>
                <a:ahLst/>
                <a:cxnLst/>
                <a:rect l="l" t="t" r="r" b="b"/>
                <a:pathLst>
                  <a:path w="2668" h="4609" fill="none" extrusionOk="0">
                    <a:moveTo>
                      <a:pt x="1" y="4609"/>
                    </a:moveTo>
                    <a:lnTo>
                      <a:pt x="2668"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38"/>
              <p:cNvSpPr/>
              <p:nvPr/>
            </p:nvSpPr>
            <p:spPr>
              <a:xfrm>
                <a:off x="5116420" y="3700725"/>
                <a:ext cx="66700" cy="115225"/>
              </a:xfrm>
              <a:custGeom>
                <a:avLst/>
                <a:gdLst/>
                <a:ahLst/>
                <a:cxnLst/>
                <a:rect l="l" t="t" r="r" b="b"/>
                <a:pathLst>
                  <a:path w="2668" h="4609" fill="none" extrusionOk="0">
                    <a:moveTo>
                      <a:pt x="0" y="4609"/>
                    </a:moveTo>
                    <a:lnTo>
                      <a:pt x="2667" y="2299"/>
                    </a:lnTo>
                    <a:lnTo>
                      <a:pt x="0"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02" name="Google Shape;402;p38"/>
          <p:cNvSpPr txBox="1">
            <a:spLocks noGrp="1"/>
          </p:cNvSpPr>
          <p:nvPr>
            <p:ph type="subTitle" idx="1"/>
          </p:nvPr>
        </p:nvSpPr>
        <p:spPr>
          <a:xfrm>
            <a:off x="1073400" y="1645600"/>
            <a:ext cx="3843300" cy="2442900"/>
          </a:xfrm>
          <a:prstGeom prst="rect">
            <a:avLst/>
          </a:prstGeom>
        </p:spPr>
        <p:txBody>
          <a:bodyPr spcFirstLastPara="1" wrap="square" lIns="91425" tIns="91425" rIns="91425" bIns="91425" anchor="ctr" anchorCtr="0">
            <a:noAutofit/>
          </a:bodyPr>
          <a:lstStyle/>
          <a:p>
            <a:pPr marL="0" lvl="0" indent="0" algn="ctr" rtl="0">
              <a:spcBef>
                <a:spcPts val="0"/>
              </a:spcBef>
              <a:spcAft>
                <a:spcPts val="1600"/>
              </a:spcAft>
              <a:buNone/>
            </a:pPr>
            <a:endParaRPr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2263" y="1635647"/>
            <a:ext cx="3839777" cy="25202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ZoneTexte 1"/>
          <p:cNvSpPr txBox="1"/>
          <p:nvPr/>
        </p:nvSpPr>
        <p:spPr>
          <a:xfrm>
            <a:off x="2483768" y="554468"/>
            <a:ext cx="3600400" cy="707886"/>
          </a:xfrm>
          <a:prstGeom prst="rect">
            <a:avLst/>
          </a:prstGeom>
          <a:noFill/>
        </p:spPr>
        <p:txBody>
          <a:bodyPr wrap="square" rtlCol="0">
            <a:spAutoFit/>
          </a:bodyPr>
          <a:lstStyle/>
          <a:p>
            <a:r>
              <a:rPr lang="fr-FR" sz="2000" dirty="0" smtClean="0">
                <a:solidFill>
                  <a:schemeClr val="bg1">
                    <a:lumMod val="75000"/>
                  </a:schemeClr>
                </a:solidFill>
              </a:rPr>
              <a:t>Le principe d’un multiplieur </a:t>
            </a:r>
            <a:r>
              <a:rPr lang="fr-FR" sz="2000" dirty="0">
                <a:solidFill>
                  <a:schemeClr val="bg1">
                    <a:lumMod val="75000"/>
                  </a:schemeClr>
                </a:solidFill>
              </a:rPr>
              <a:t>AD633J</a:t>
            </a:r>
            <a:r>
              <a:rPr lang="fr-FR" sz="2000" dirty="0" smtClean="0">
                <a:solidFill>
                  <a:schemeClr val="bg1">
                    <a:lumMod val="75000"/>
                  </a:schemeClr>
                </a:solidFill>
              </a:rPr>
              <a:t>:</a:t>
            </a:r>
            <a:endParaRPr lang="fr-FR" sz="2000" dirty="0">
              <a:solidFill>
                <a:schemeClr val="bg1">
                  <a:lumMod val="75000"/>
                </a:schemeClr>
              </a:solidFill>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311;p35"/>
          <p:cNvSpPr txBox="1">
            <a:spLocks noGrp="1"/>
          </p:cNvSpPr>
          <p:nvPr>
            <p:ph type="title"/>
          </p:nvPr>
        </p:nvSpPr>
        <p:spPr>
          <a:xfrm>
            <a:off x="2560444" y="2307616"/>
            <a:ext cx="4035900" cy="119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FR" dirty="0" smtClean="0"/>
              <a:t>Introduction</a:t>
            </a:r>
            <a:endParaRPr dirty="0"/>
          </a:p>
        </p:txBody>
      </p:sp>
      <p:sp>
        <p:nvSpPr>
          <p:cNvPr id="6" name="Google Shape;312;p35"/>
          <p:cNvSpPr txBox="1">
            <a:spLocks noGrp="1"/>
          </p:cNvSpPr>
          <p:nvPr>
            <p:ph type="title" idx="2"/>
          </p:nvPr>
        </p:nvSpPr>
        <p:spPr>
          <a:xfrm>
            <a:off x="2944894" y="1208653"/>
            <a:ext cx="3267000" cy="1377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smtClean="0"/>
              <a:t>01</a:t>
            </a:r>
            <a:endParaRPr dirty="0"/>
          </a:p>
        </p:txBody>
      </p:sp>
      <p:sp>
        <p:nvSpPr>
          <p:cNvPr id="7" name="Google Shape;313;p35"/>
          <p:cNvSpPr/>
          <p:nvPr/>
        </p:nvSpPr>
        <p:spPr>
          <a:xfrm>
            <a:off x="1072839" y="645449"/>
            <a:ext cx="6998335" cy="293144"/>
          </a:xfrm>
          <a:custGeom>
            <a:avLst/>
            <a:gdLst/>
            <a:ahLst/>
            <a:cxnLst/>
            <a:rect l="l" t="t" r="r" b="b"/>
            <a:pathLst>
              <a:path w="154591" h="7847" fill="none" extrusionOk="0">
                <a:moveTo>
                  <a:pt x="0" y="1"/>
                </a:moveTo>
                <a:lnTo>
                  <a:pt x="7513" y="6954"/>
                </a:lnTo>
                <a:cubicBezTo>
                  <a:pt x="8156" y="7490"/>
                  <a:pt x="8954" y="7799"/>
                  <a:pt x="9787" y="7847"/>
                </a:cubicBezTo>
                <a:lnTo>
                  <a:pt x="144816" y="7847"/>
                </a:lnTo>
                <a:cubicBezTo>
                  <a:pt x="145649" y="7799"/>
                  <a:pt x="146435" y="7490"/>
                  <a:pt x="147078" y="6954"/>
                </a:cubicBezTo>
                <a:lnTo>
                  <a:pt x="154591" y="1"/>
                </a:lnTo>
              </a:path>
            </a:pathLst>
          </a:custGeom>
          <a:noFill/>
          <a:ln w="28575" cap="rnd" cmpd="sng">
            <a:solidFill>
              <a:srgbClr val="81F5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314;p35"/>
          <p:cNvSpPr/>
          <p:nvPr/>
        </p:nvSpPr>
        <p:spPr>
          <a:xfrm>
            <a:off x="1072839" y="4204907"/>
            <a:ext cx="6998335" cy="293144"/>
          </a:xfrm>
          <a:custGeom>
            <a:avLst/>
            <a:gdLst/>
            <a:ahLst/>
            <a:cxnLst/>
            <a:rect l="l" t="t" r="r" b="b"/>
            <a:pathLst>
              <a:path w="154591" h="7847" fill="none" extrusionOk="0">
                <a:moveTo>
                  <a:pt x="0" y="7847"/>
                </a:moveTo>
                <a:lnTo>
                  <a:pt x="7513" y="893"/>
                </a:lnTo>
                <a:cubicBezTo>
                  <a:pt x="8156" y="358"/>
                  <a:pt x="8954" y="48"/>
                  <a:pt x="9787" y="0"/>
                </a:cubicBezTo>
                <a:lnTo>
                  <a:pt x="144816" y="0"/>
                </a:lnTo>
                <a:cubicBezTo>
                  <a:pt x="145649" y="48"/>
                  <a:pt x="146435" y="358"/>
                  <a:pt x="147078" y="893"/>
                </a:cubicBezTo>
                <a:lnTo>
                  <a:pt x="154591" y="7847"/>
                </a:lnTo>
              </a:path>
            </a:pathLst>
          </a:custGeom>
          <a:noFill/>
          <a:ln w="28575" cap="rnd" cmpd="sng">
            <a:solidFill>
              <a:srgbClr val="81F5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 name="Google Shape;315;p35"/>
          <p:cNvGrpSpPr/>
          <p:nvPr/>
        </p:nvGrpSpPr>
        <p:grpSpPr>
          <a:xfrm>
            <a:off x="2848624" y="4442271"/>
            <a:ext cx="3459539" cy="145246"/>
            <a:chOff x="2875403" y="4442271"/>
            <a:chExt cx="3459539" cy="145246"/>
          </a:xfrm>
        </p:grpSpPr>
        <p:sp>
          <p:nvSpPr>
            <p:cNvPr id="10" name="Google Shape;316;p35"/>
            <p:cNvSpPr/>
            <p:nvPr/>
          </p:nvSpPr>
          <p:spPr>
            <a:xfrm>
              <a:off x="5158827" y="4442271"/>
              <a:ext cx="621233" cy="145246"/>
            </a:xfrm>
            <a:custGeom>
              <a:avLst/>
              <a:gdLst/>
              <a:ahLst/>
              <a:cxnLst/>
              <a:rect l="l" t="t" r="r" b="b"/>
              <a:pathLst>
                <a:path w="18182" h="4251" fill="none" extrusionOk="0">
                  <a:moveTo>
                    <a:pt x="17776" y="0"/>
                  </a:moveTo>
                  <a:cubicBezTo>
                    <a:pt x="18110" y="0"/>
                    <a:pt x="18181" y="179"/>
                    <a:pt x="17943" y="405"/>
                  </a:cubicBezTo>
                  <a:lnTo>
                    <a:pt x="14181" y="3846"/>
                  </a:lnTo>
                  <a:cubicBezTo>
                    <a:pt x="13883" y="4084"/>
                    <a:pt x="13514" y="4227"/>
                    <a:pt x="13133" y="4251"/>
                  </a:cubicBezTo>
                  <a:lnTo>
                    <a:pt x="405" y="4251"/>
                  </a:lnTo>
                  <a:cubicBezTo>
                    <a:pt x="72" y="4251"/>
                    <a:pt x="0" y="4060"/>
                    <a:pt x="250" y="3846"/>
                  </a:cubicBezTo>
                  <a:lnTo>
                    <a:pt x="4013" y="405"/>
                  </a:lnTo>
                  <a:cubicBezTo>
                    <a:pt x="4310" y="155"/>
                    <a:pt x="4667" y="24"/>
                    <a:pt x="5060" y="0"/>
                  </a:cubicBezTo>
                  <a:close/>
                </a:path>
              </a:pathLst>
            </a:custGeom>
            <a:noFill/>
            <a:ln w="19050" cap="flat" cmpd="sng">
              <a:solidFill>
                <a:srgbClr val="D1208D"/>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17;p35"/>
            <p:cNvSpPr/>
            <p:nvPr/>
          </p:nvSpPr>
          <p:spPr>
            <a:xfrm>
              <a:off x="5713709" y="4442271"/>
              <a:ext cx="621233" cy="145246"/>
            </a:xfrm>
            <a:custGeom>
              <a:avLst/>
              <a:gdLst/>
              <a:ahLst/>
              <a:cxnLst/>
              <a:rect l="l" t="t" r="r" b="b"/>
              <a:pathLst>
                <a:path w="18182" h="4251" extrusionOk="0">
                  <a:moveTo>
                    <a:pt x="5049" y="0"/>
                  </a:moveTo>
                  <a:cubicBezTo>
                    <a:pt x="4668" y="24"/>
                    <a:pt x="4310" y="155"/>
                    <a:pt x="4013" y="405"/>
                  </a:cubicBezTo>
                  <a:lnTo>
                    <a:pt x="250" y="3846"/>
                  </a:lnTo>
                  <a:cubicBezTo>
                    <a:pt x="0" y="4060"/>
                    <a:pt x="72" y="4251"/>
                    <a:pt x="405" y="4251"/>
                  </a:cubicBezTo>
                  <a:lnTo>
                    <a:pt x="13133" y="4251"/>
                  </a:lnTo>
                  <a:cubicBezTo>
                    <a:pt x="13514" y="4227"/>
                    <a:pt x="13871" y="4084"/>
                    <a:pt x="14169" y="3846"/>
                  </a:cubicBezTo>
                  <a:lnTo>
                    <a:pt x="17943" y="405"/>
                  </a:lnTo>
                  <a:cubicBezTo>
                    <a:pt x="18181" y="179"/>
                    <a:pt x="18110" y="0"/>
                    <a:pt x="17776" y="0"/>
                  </a:cubicBez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18;p35"/>
            <p:cNvSpPr/>
            <p:nvPr/>
          </p:nvSpPr>
          <p:spPr>
            <a:xfrm>
              <a:off x="3977446" y="4442271"/>
              <a:ext cx="1255041" cy="145246"/>
            </a:xfrm>
            <a:custGeom>
              <a:avLst/>
              <a:gdLst/>
              <a:ahLst/>
              <a:cxnLst/>
              <a:rect l="l" t="t" r="r" b="b"/>
              <a:pathLst>
                <a:path w="36732" h="4251" extrusionOk="0">
                  <a:moveTo>
                    <a:pt x="405" y="0"/>
                  </a:moveTo>
                  <a:cubicBezTo>
                    <a:pt x="72" y="0"/>
                    <a:pt x="0" y="179"/>
                    <a:pt x="250" y="405"/>
                  </a:cubicBezTo>
                  <a:lnTo>
                    <a:pt x="4013" y="3846"/>
                  </a:lnTo>
                  <a:cubicBezTo>
                    <a:pt x="4311" y="4084"/>
                    <a:pt x="4680" y="4227"/>
                    <a:pt x="5061" y="4251"/>
                  </a:cubicBezTo>
                  <a:lnTo>
                    <a:pt x="31671" y="4251"/>
                  </a:lnTo>
                  <a:cubicBezTo>
                    <a:pt x="32052" y="4227"/>
                    <a:pt x="32421" y="4084"/>
                    <a:pt x="32719" y="3846"/>
                  </a:cubicBezTo>
                  <a:lnTo>
                    <a:pt x="36481" y="405"/>
                  </a:lnTo>
                  <a:cubicBezTo>
                    <a:pt x="36731" y="179"/>
                    <a:pt x="36660" y="0"/>
                    <a:pt x="36326" y="0"/>
                  </a:cubicBez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319;p35"/>
            <p:cNvSpPr/>
            <p:nvPr/>
          </p:nvSpPr>
          <p:spPr>
            <a:xfrm>
              <a:off x="3429876" y="4442271"/>
              <a:ext cx="621233" cy="145246"/>
            </a:xfrm>
            <a:custGeom>
              <a:avLst/>
              <a:gdLst/>
              <a:ahLst/>
              <a:cxnLst/>
              <a:rect l="l" t="t" r="r" b="b"/>
              <a:pathLst>
                <a:path w="18182" h="4251" fill="none" extrusionOk="0">
                  <a:moveTo>
                    <a:pt x="13133" y="0"/>
                  </a:moveTo>
                  <a:cubicBezTo>
                    <a:pt x="13514" y="24"/>
                    <a:pt x="13883" y="155"/>
                    <a:pt x="14169" y="405"/>
                  </a:cubicBezTo>
                  <a:lnTo>
                    <a:pt x="17943" y="3846"/>
                  </a:lnTo>
                  <a:cubicBezTo>
                    <a:pt x="18181" y="4060"/>
                    <a:pt x="18110" y="4251"/>
                    <a:pt x="17777" y="4251"/>
                  </a:cubicBezTo>
                  <a:lnTo>
                    <a:pt x="5061" y="4251"/>
                  </a:lnTo>
                  <a:cubicBezTo>
                    <a:pt x="4668" y="4227"/>
                    <a:pt x="4311" y="4084"/>
                    <a:pt x="4013" y="3846"/>
                  </a:cubicBezTo>
                  <a:lnTo>
                    <a:pt x="251" y="405"/>
                  </a:lnTo>
                  <a:cubicBezTo>
                    <a:pt x="1" y="179"/>
                    <a:pt x="72" y="0"/>
                    <a:pt x="405" y="0"/>
                  </a:cubicBezTo>
                  <a:close/>
                </a:path>
              </a:pathLst>
            </a:custGeom>
            <a:noFill/>
            <a:ln w="19050" cap="flat" cmpd="sng">
              <a:solidFill>
                <a:srgbClr val="D1208D"/>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320;p35"/>
            <p:cNvSpPr/>
            <p:nvPr/>
          </p:nvSpPr>
          <p:spPr>
            <a:xfrm>
              <a:off x="2875403" y="4442271"/>
              <a:ext cx="620823" cy="145246"/>
            </a:xfrm>
            <a:custGeom>
              <a:avLst/>
              <a:gdLst/>
              <a:ahLst/>
              <a:cxnLst/>
              <a:rect l="l" t="t" r="r" b="b"/>
              <a:pathLst>
                <a:path w="18170" h="4251" extrusionOk="0">
                  <a:moveTo>
                    <a:pt x="393" y="0"/>
                  </a:moveTo>
                  <a:cubicBezTo>
                    <a:pt x="60" y="0"/>
                    <a:pt x="0" y="179"/>
                    <a:pt x="239" y="405"/>
                  </a:cubicBezTo>
                  <a:lnTo>
                    <a:pt x="4001" y="3846"/>
                  </a:lnTo>
                  <a:cubicBezTo>
                    <a:pt x="4299" y="4084"/>
                    <a:pt x="4668" y="4227"/>
                    <a:pt x="5049" y="4251"/>
                  </a:cubicBezTo>
                  <a:lnTo>
                    <a:pt x="17776" y="4251"/>
                  </a:lnTo>
                  <a:cubicBezTo>
                    <a:pt x="18098" y="4251"/>
                    <a:pt x="18169" y="4060"/>
                    <a:pt x="17931" y="3846"/>
                  </a:cubicBezTo>
                  <a:lnTo>
                    <a:pt x="14169" y="405"/>
                  </a:lnTo>
                  <a:cubicBezTo>
                    <a:pt x="13871" y="155"/>
                    <a:pt x="13502" y="24"/>
                    <a:pt x="13121" y="0"/>
                  </a:cubicBez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 name="Google Shape;321;p35"/>
          <p:cNvGrpSpPr/>
          <p:nvPr/>
        </p:nvGrpSpPr>
        <p:grpSpPr>
          <a:xfrm>
            <a:off x="2848624" y="550009"/>
            <a:ext cx="3459539" cy="145246"/>
            <a:chOff x="2877924" y="543151"/>
            <a:chExt cx="3459539" cy="145246"/>
          </a:xfrm>
        </p:grpSpPr>
        <p:sp>
          <p:nvSpPr>
            <p:cNvPr id="16" name="Google Shape;322;p35"/>
            <p:cNvSpPr/>
            <p:nvPr/>
          </p:nvSpPr>
          <p:spPr>
            <a:xfrm>
              <a:off x="5161347" y="543151"/>
              <a:ext cx="621233" cy="145246"/>
            </a:xfrm>
            <a:custGeom>
              <a:avLst/>
              <a:gdLst/>
              <a:ahLst/>
              <a:cxnLst/>
              <a:rect l="l" t="t" r="r" b="b"/>
              <a:pathLst>
                <a:path w="18182" h="4251" fill="none" extrusionOk="0">
                  <a:moveTo>
                    <a:pt x="17776" y="0"/>
                  </a:moveTo>
                  <a:cubicBezTo>
                    <a:pt x="18110" y="0"/>
                    <a:pt x="18181" y="179"/>
                    <a:pt x="17943" y="405"/>
                  </a:cubicBezTo>
                  <a:lnTo>
                    <a:pt x="14181" y="3846"/>
                  </a:lnTo>
                  <a:cubicBezTo>
                    <a:pt x="13883" y="4084"/>
                    <a:pt x="13514" y="4227"/>
                    <a:pt x="13133" y="4251"/>
                  </a:cubicBezTo>
                  <a:lnTo>
                    <a:pt x="405" y="4251"/>
                  </a:lnTo>
                  <a:cubicBezTo>
                    <a:pt x="72" y="4251"/>
                    <a:pt x="0" y="4060"/>
                    <a:pt x="250" y="3846"/>
                  </a:cubicBezTo>
                  <a:lnTo>
                    <a:pt x="4013" y="405"/>
                  </a:lnTo>
                  <a:cubicBezTo>
                    <a:pt x="4310" y="155"/>
                    <a:pt x="4667" y="24"/>
                    <a:pt x="5060" y="0"/>
                  </a:cubicBezTo>
                  <a:close/>
                </a:path>
              </a:pathLst>
            </a:custGeom>
            <a:noFill/>
            <a:ln w="19050" cap="flat" cmpd="sng">
              <a:solidFill>
                <a:srgbClr val="D1208D"/>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23;p35"/>
            <p:cNvSpPr/>
            <p:nvPr/>
          </p:nvSpPr>
          <p:spPr>
            <a:xfrm>
              <a:off x="5716230" y="543151"/>
              <a:ext cx="621233" cy="145246"/>
            </a:xfrm>
            <a:custGeom>
              <a:avLst/>
              <a:gdLst/>
              <a:ahLst/>
              <a:cxnLst/>
              <a:rect l="l" t="t" r="r" b="b"/>
              <a:pathLst>
                <a:path w="18182" h="4251" extrusionOk="0">
                  <a:moveTo>
                    <a:pt x="5049" y="0"/>
                  </a:moveTo>
                  <a:cubicBezTo>
                    <a:pt x="4668" y="24"/>
                    <a:pt x="4310" y="155"/>
                    <a:pt x="4013" y="405"/>
                  </a:cubicBezTo>
                  <a:lnTo>
                    <a:pt x="250" y="3846"/>
                  </a:lnTo>
                  <a:cubicBezTo>
                    <a:pt x="0" y="4060"/>
                    <a:pt x="72" y="4251"/>
                    <a:pt x="405" y="4251"/>
                  </a:cubicBezTo>
                  <a:lnTo>
                    <a:pt x="13133" y="4251"/>
                  </a:lnTo>
                  <a:cubicBezTo>
                    <a:pt x="13514" y="4227"/>
                    <a:pt x="13871" y="4084"/>
                    <a:pt x="14169" y="3846"/>
                  </a:cubicBezTo>
                  <a:lnTo>
                    <a:pt x="17943" y="405"/>
                  </a:lnTo>
                  <a:cubicBezTo>
                    <a:pt x="18181" y="179"/>
                    <a:pt x="18110" y="0"/>
                    <a:pt x="17776" y="0"/>
                  </a:cubicBez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324;p35"/>
            <p:cNvSpPr/>
            <p:nvPr/>
          </p:nvSpPr>
          <p:spPr>
            <a:xfrm>
              <a:off x="3979967" y="543151"/>
              <a:ext cx="1255041" cy="145246"/>
            </a:xfrm>
            <a:custGeom>
              <a:avLst/>
              <a:gdLst/>
              <a:ahLst/>
              <a:cxnLst/>
              <a:rect l="l" t="t" r="r" b="b"/>
              <a:pathLst>
                <a:path w="36732" h="4251" extrusionOk="0">
                  <a:moveTo>
                    <a:pt x="405" y="0"/>
                  </a:moveTo>
                  <a:cubicBezTo>
                    <a:pt x="72" y="0"/>
                    <a:pt x="0" y="179"/>
                    <a:pt x="250" y="405"/>
                  </a:cubicBezTo>
                  <a:lnTo>
                    <a:pt x="4013" y="3846"/>
                  </a:lnTo>
                  <a:cubicBezTo>
                    <a:pt x="4311" y="4084"/>
                    <a:pt x="4680" y="4227"/>
                    <a:pt x="5061" y="4251"/>
                  </a:cubicBezTo>
                  <a:lnTo>
                    <a:pt x="31671" y="4251"/>
                  </a:lnTo>
                  <a:cubicBezTo>
                    <a:pt x="32052" y="4227"/>
                    <a:pt x="32421" y="4084"/>
                    <a:pt x="32719" y="3846"/>
                  </a:cubicBezTo>
                  <a:lnTo>
                    <a:pt x="36481" y="405"/>
                  </a:lnTo>
                  <a:cubicBezTo>
                    <a:pt x="36731" y="179"/>
                    <a:pt x="36660" y="0"/>
                    <a:pt x="36326" y="0"/>
                  </a:cubicBez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325;p35"/>
            <p:cNvSpPr/>
            <p:nvPr/>
          </p:nvSpPr>
          <p:spPr>
            <a:xfrm>
              <a:off x="3432396" y="543151"/>
              <a:ext cx="621233" cy="145246"/>
            </a:xfrm>
            <a:custGeom>
              <a:avLst/>
              <a:gdLst/>
              <a:ahLst/>
              <a:cxnLst/>
              <a:rect l="l" t="t" r="r" b="b"/>
              <a:pathLst>
                <a:path w="18182" h="4251" fill="none" extrusionOk="0">
                  <a:moveTo>
                    <a:pt x="13133" y="0"/>
                  </a:moveTo>
                  <a:cubicBezTo>
                    <a:pt x="13514" y="24"/>
                    <a:pt x="13883" y="155"/>
                    <a:pt x="14169" y="405"/>
                  </a:cubicBezTo>
                  <a:lnTo>
                    <a:pt x="17943" y="3846"/>
                  </a:lnTo>
                  <a:cubicBezTo>
                    <a:pt x="18181" y="4060"/>
                    <a:pt x="18110" y="4251"/>
                    <a:pt x="17777" y="4251"/>
                  </a:cubicBezTo>
                  <a:lnTo>
                    <a:pt x="5061" y="4251"/>
                  </a:lnTo>
                  <a:cubicBezTo>
                    <a:pt x="4668" y="4227"/>
                    <a:pt x="4311" y="4084"/>
                    <a:pt x="4013" y="3846"/>
                  </a:cubicBezTo>
                  <a:lnTo>
                    <a:pt x="251" y="405"/>
                  </a:lnTo>
                  <a:cubicBezTo>
                    <a:pt x="1" y="179"/>
                    <a:pt x="72" y="0"/>
                    <a:pt x="405" y="0"/>
                  </a:cubicBezTo>
                  <a:close/>
                </a:path>
              </a:pathLst>
            </a:custGeom>
            <a:noFill/>
            <a:ln w="19050" cap="flat" cmpd="sng">
              <a:solidFill>
                <a:srgbClr val="D1208D"/>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326;p35"/>
            <p:cNvSpPr/>
            <p:nvPr/>
          </p:nvSpPr>
          <p:spPr>
            <a:xfrm>
              <a:off x="2877924" y="543151"/>
              <a:ext cx="620823" cy="145246"/>
            </a:xfrm>
            <a:custGeom>
              <a:avLst/>
              <a:gdLst/>
              <a:ahLst/>
              <a:cxnLst/>
              <a:rect l="l" t="t" r="r" b="b"/>
              <a:pathLst>
                <a:path w="18170" h="4251" extrusionOk="0">
                  <a:moveTo>
                    <a:pt x="393" y="0"/>
                  </a:moveTo>
                  <a:cubicBezTo>
                    <a:pt x="60" y="0"/>
                    <a:pt x="0" y="179"/>
                    <a:pt x="239" y="405"/>
                  </a:cubicBezTo>
                  <a:lnTo>
                    <a:pt x="4001" y="3846"/>
                  </a:lnTo>
                  <a:cubicBezTo>
                    <a:pt x="4299" y="4084"/>
                    <a:pt x="4668" y="4227"/>
                    <a:pt x="5049" y="4251"/>
                  </a:cubicBezTo>
                  <a:lnTo>
                    <a:pt x="17776" y="4251"/>
                  </a:lnTo>
                  <a:cubicBezTo>
                    <a:pt x="18098" y="4251"/>
                    <a:pt x="18169" y="4060"/>
                    <a:pt x="17931" y="3846"/>
                  </a:cubicBezTo>
                  <a:lnTo>
                    <a:pt x="14169" y="405"/>
                  </a:lnTo>
                  <a:cubicBezTo>
                    <a:pt x="13871" y="155"/>
                    <a:pt x="13502" y="24"/>
                    <a:pt x="13121" y="0"/>
                  </a:cubicBez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 name="Google Shape;327;p35"/>
          <p:cNvGrpSpPr/>
          <p:nvPr/>
        </p:nvGrpSpPr>
        <p:grpSpPr>
          <a:xfrm>
            <a:off x="6883218" y="2415655"/>
            <a:ext cx="884042" cy="312191"/>
            <a:chOff x="4856845" y="3700725"/>
            <a:chExt cx="326275" cy="115225"/>
          </a:xfrm>
        </p:grpSpPr>
        <p:sp>
          <p:nvSpPr>
            <p:cNvPr id="22" name="Google Shape;328;p35"/>
            <p:cNvSpPr/>
            <p:nvPr/>
          </p:nvSpPr>
          <p:spPr>
            <a:xfrm>
              <a:off x="4856845" y="3700725"/>
              <a:ext cx="66425" cy="115225"/>
            </a:xfrm>
            <a:custGeom>
              <a:avLst/>
              <a:gdLst/>
              <a:ahLst/>
              <a:cxnLst/>
              <a:rect l="l" t="t" r="r" b="b"/>
              <a:pathLst>
                <a:path w="2657" h="4609" fill="none" extrusionOk="0">
                  <a:moveTo>
                    <a:pt x="1" y="4609"/>
                  </a:moveTo>
                  <a:lnTo>
                    <a:pt x="2656"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329;p35"/>
            <p:cNvSpPr/>
            <p:nvPr/>
          </p:nvSpPr>
          <p:spPr>
            <a:xfrm>
              <a:off x="4943170" y="3700725"/>
              <a:ext cx="66700" cy="115225"/>
            </a:xfrm>
            <a:custGeom>
              <a:avLst/>
              <a:gdLst/>
              <a:ahLst/>
              <a:cxnLst/>
              <a:rect l="l" t="t" r="r" b="b"/>
              <a:pathLst>
                <a:path w="2668" h="4609" fill="none" extrusionOk="0">
                  <a:moveTo>
                    <a:pt x="1" y="4609"/>
                  </a:moveTo>
                  <a:lnTo>
                    <a:pt x="2668"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330;p35"/>
            <p:cNvSpPr/>
            <p:nvPr/>
          </p:nvSpPr>
          <p:spPr>
            <a:xfrm>
              <a:off x="5029795" y="3700725"/>
              <a:ext cx="66700" cy="115225"/>
            </a:xfrm>
            <a:custGeom>
              <a:avLst/>
              <a:gdLst/>
              <a:ahLst/>
              <a:cxnLst/>
              <a:rect l="l" t="t" r="r" b="b"/>
              <a:pathLst>
                <a:path w="2668" h="4609" fill="none" extrusionOk="0">
                  <a:moveTo>
                    <a:pt x="1" y="4609"/>
                  </a:moveTo>
                  <a:lnTo>
                    <a:pt x="2668"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331;p35"/>
            <p:cNvSpPr/>
            <p:nvPr/>
          </p:nvSpPr>
          <p:spPr>
            <a:xfrm>
              <a:off x="5116420" y="3700725"/>
              <a:ext cx="66700" cy="115225"/>
            </a:xfrm>
            <a:custGeom>
              <a:avLst/>
              <a:gdLst/>
              <a:ahLst/>
              <a:cxnLst/>
              <a:rect l="l" t="t" r="r" b="b"/>
              <a:pathLst>
                <a:path w="2668" h="4609" fill="none" extrusionOk="0">
                  <a:moveTo>
                    <a:pt x="0" y="4609"/>
                  </a:moveTo>
                  <a:lnTo>
                    <a:pt x="2667" y="2299"/>
                  </a:lnTo>
                  <a:lnTo>
                    <a:pt x="0"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 name="Google Shape;332;p35"/>
          <p:cNvGrpSpPr/>
          <p:nvPr/>
        </p:nvGrpSpPr>
        <p:grpSpPr>
          <a:xfrm flipH="1">
            <a:off x="1487239" y="2415655"/>
            <a:ext cx="884042" cy="312191"/>
            <a:chOff x="4856845" y="3700725"/>
            <a:chExt cx="326275" cy="115225"/>
          </a:xfrm>
        </p:grpSpPr>
        <p:sp>
          <p:nvSpPr>
            <p:cNvPr id="27" name="Google Shape;333;p35"/>
            <p:cNvSpPr/>
            <p:nvPr/>
          </p:nvSpPr>
          <p:spPr>
            <a:xfrm>
              <a:off x="4856845" y="3700725"/>
              <a:ext cx="66425" cy="115225"/>
            </a:xfrm>
            <a:custGeom>
              <a:avLst/>
              <a:gdLst/>
              <a:ahLst/>
              <a:cxnLst/>
              <a:rect l="l" t="t" r="r" b="b"/>
              <a:pathLst>
                <a:path w="2657" h="4609" fill="none" extrusionOk="0">
                  <a:moveTo>
                    <a:pt x="1" y="4609"/>
                  </a:moveTo>
                  <a:lnTo>
                    <a:pt x="2656"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334;p35"/>
            <p:cNvSpPr/>
            <p:nvPr/>
          </p:nvSpPr>
          <p:spPr>
            <a:xfrm>
              <a:off x="4943170" y="3700725"/>
              <a:ext cx="66700" cy="115225"/>
            </a:xfrm>
            <a:custGeom>
              <a:avLst/>
              <a:gdLst/>
              <a:ahLst/>
              <a:cxnLst/>
              <a:rect l="l" t="t" r="r" b="b"/>
              <a:pathLst>
                <a:path w="2668" h="4609" fill="none" extrusionOk="0">
                  <a:moveTo>
                    <a:pt x="1" y="4609"/>
                  </a:moveTo>
                  <a:lnTo>
                    <a:pt x="2668"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335;p35"/>
            <p:cNvSpPr/>
            <p:nvPr/>
          </p:nvSpPr>
          <p:spPr>
            <a:xfrm>
              <a:off x="5029795" y="3700725"/>
              <a:ext cx="66700" cy="115225"/>
            </a:xfrm>
            <a:custGeom>
              <a:avLst/>
              <a:gdLst/>
              <a:ahLst/>
              <a:cxnLst/>
              <a:rect l="l" t="t" r="r" b="b"/>
              <a:pathLst>
                <a:path w="2668" h="4609" fill="none" extrusionOk="0">
                  <a:moveTo>
                    <a:pt x="1" y="4609"/>
                  </a:moveTo>
                  <a:lnTo>
                    <a:pt x="2668"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36;p35"/>
            <p:cNvSpPr/>
            <p:nvPr/>
          </p:nvSpPr>
          <p:spPr>
            <a:xfrm>
              <a:off x="5116420" y="3700725"/>
              <a:ext cx="66700" cy="115225"/>
            </a:xfrm>
            <a:custGeom>
              <a:avLst/>
              <a:gdLst/>
              <a:ahLst/>
              <a:cxnLst/>
              <a:rect l="l" t="t" r="r" b="b"/>
              <a:pathLst>
                <a:path w="2668" h="4609" fill="none" extrusionOk="0">
                  <a:moveTo>
                    <a:pt x="0" y="4609"/>
                  </a:moveTo>
                  <a:lnTo>
                    <a:pt x="2667" y="2299"/>
                  </a:lnTo>
                  <a:lnTo>
                    <a:pt x="0"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80984706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a:t>
            </a:r>
            <a:r>
              <a:rPr lang="en" dirty="0"/>
              <a:t>e principe</a:t>
            </a:r>
            <a:endParaRPr lang="fr-FR" dirty="0"/>
          </a:p>
        </p:txBody>
      </p:sp>
      <p:sp>
        <p:nvSpPr>
          <p:cNvPr id="4" name="Google Shape;343;p36"/>
          <p:cNvSpPr>
            <a:spLocks noGrp="1"/>
          </p:cNvSpPr>
          <p:nvPr>
            <p:ph type="subTitle" idx="1"/>
          </p:nvPr>
        </p:nvSpPr>
        <p:spPr>
          <a:xfrm>
            <a:off x="179512" y="339502"/>
            <a:ext cx="5400600" cy="4464496"/>
          </a:xfrm>
          <a:prstGeom prst="ellipse">
            <a:avLst/>
          </a:prstGeom>
          <a:gradFill>
            <a:gsLst>
              <a:gs pos="0">
                <a:srgbClr val="FFFFFF">
                  <a:alpha val="0"/>
                </a:srgbClr>
              </a:gs>
              <a:gs pos="65000">
                <a:srgbClr val="FFFFFF">
                  <a:alpha val="0"/>
                </a:srgbClr>
              </a:gs>
              <a:gs pos="100000">
                <a:srgbClr val="5ED2F1"/>
              </a:gs>
            </a:gsLst>
            <a:path path="circle">
              <a:fillToRect l="50000" t="50000" r="50000" b="50000"/>
            </a:path>
            <a:tileRect/>
          </a:gradFill>
          <a:ln w="76200" cap="flat" cmpd="sng">
            <a:solidFill>
              <a:srgbClr val="81F5FF"/>
            </a:solidFill>
            <a:prstDash val="solid"/>
            <a:round/>
            <a:headEnd type="none" w="sm" len="sm"/>
            <a:tailEnd type="none" w="sm" len="sm"/>
          </a:ln>
        </p:spPr>
        <p:txBody>
          <a:bodyPr spcFirstLastPara="1" wrap="square" lIns="91425" tIns="91425" rIns="91425" bIns="91425" anchor="ctr" anchorCtr="0">
            <a:noAutofit/>
          </a:bodyPr>
          <a:lstStyle/>
          <a:p>
            <a:pPr algn="l"/>
            <a:r>
              <a:rPr lang="fr-FR" b="1" dirty="0" smtClean="0"/>
              <a:t>           Moduler </a:t>
            </a:r>
            <a:r>
              <a:rPr lang="fr-FR" b="1" dirty="0"/>
              <a:t>l’amplitude </a:t>
            </a:r>
            <a:r>
              <a:rPr lang="fr-FR" dirty="0"/>
              <a:t>d’un signal </a:t>
            </a:r>
            <a:r>
              <a:rPr lang="fr-FR" dirty="0" smtClean="0"/>
              <a:t>consiste alors </a:t>
            </a:r>
            <a:r>
              <a:rPr lang="fr-FR" dirty="0"/>
              <a:t>à </a:t>
            </a:r>
            <a:r>
              <a:rPr lang="fr-FR" b="1" dirty="0"/>
              <a:t>ajouter une composante continue</a:t>
            </a:r>
          </a:p>
          <a:p>
            <a:pPr algn="l"/>
            <a:r>
              <a:rPr lang="fr-FR" dirty="0" smtClean="0"/>
              <a:t>       </a:t>
            </a:r>
            <a:r>
              <a:rPr lang="fr-FR" dirty="0"/>
              <a:t>au signal modulant </a:t>
            </a:r>
            <a:r>
              <a:rPr lang="fr-FR" dirty="0" smtClean="0"/>
              <a:t>us(t</a:t>
            </a:r>
            <a:r>
              <a:rPr lang="fr-FR" dirty="0"/>
              <a:t>) </a:t>
            </a:r>
            <a:r>
              <a:rPr lang="fr-FR" dirty="0" smtClean="0"/>
              <a:t>, </a:t>
            </a:r>
            <a:r>
              <a:rPr lang="fr-FR" dirty="0"/>
              <a:t>puis de </a:t>
            </a:r>
            <a:r>
              <a:rPr lang="fr-FR" b="1" dirty="0"/>
              <a:t>multiplier </a:t>
            </a:r>
            <a:r>
              <a:rPr lang="fr-FR" dirty="0"/>
              <a:t>la tension résultante </a:t>
            </a:r>
            <a:r>
              <a:rPr lang="fr-FR" b="1" dirty="0"/>
              <a:t>par </a:t>
            </a:r>
            <a:r>
              <a:rPr lang="fr-FR" b="1" dirty="0" smtClean="0"/>
              <a:t>la tension  porteuse.</a:t>
            </a:r>
            <a:endParaRPr lang="fr-FR" dirty="0"/>
          </a:p>
        </p:txBody>
      </p:sp>
      <p:sp>
        <p:nvSpPr>
          <p:cNvPr id="5" name="Google Shape;363;p37"/>
          <p:cNvSpPr/>
          <p:nvPr/>
        </p:nvSpPr>
        <p:spPr>
          <a:xfrm rot="10800000">
            <a:off x="5724128" y="2571750"/>
            <a:ext cx="2499244" cy="321601"/>
          </a:xfrm>
          <a:custGeom>
            <a:avLst/>
            <a:gdLst/>
            <a:ahLst/>
            <a:cxnLst/>
            <a:rect l="l" t="t" r="r" b="b"/>
            <a:pathLst>
              <a:path w="33720" h="4002" fill="none" extrusionOk="0">
                <a:moveTo>
                  <a:pt x="33719" y="1"/>
                </a:moveTo>
                <a:lnTo>
                  <a:pt x="29052" y="4001"/>
                </a:lnTo>
                <a:lnTo>
                  <a:pt x="1" y="4001"/>
                </a:lnTo>
              </a:path>
            </a:pathLst>
          </a:custGeom>
          <a:noFill/>
          <a:ln w="28575" cap="flat" cmpd="sng">
            <a:solidFill>
              <a:srgbClr val="5ED2F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 name="Google Shape;364;p37"/>
          <p:cNvGrpSpPr/>
          <p:nvPr/>
        </p:nvGrpSpPr>
        <p:grpSpPr>
          <a:xfrm rot="10800000">
            <a:off x="6117790" y="2658510"/>
            <a:ext cx="2035054" cy="198087"/>
            <a:chOff x="367025" y="2970279"/>
            <a:chExt cx="698491" cy="67985"/>
          </a:xfrm>
        </p:grpSpPr>
        <p:sp>
          <p:nvSpPr>
            <p:cNvPr id="7" name="Google Shape;365;p37"/>
            <p:cNvSpPr/>
            <p:nvPr/>
          </p:nvSpPr>
          <p:spPr>
            <a:xfrm>
              <a:off x="367025" y="2970279"/>
              <a:ext cx="68012" cy="67985"/>
            </a:xfrm>
            <a:custGeom>
              <a:avLst/>
              <a:gdLst/>
              <a:ahLst/>
              <a:cxnLst/>
              <a:rect l="l" t="t" r="r" b="b"/>
              <a:pathLst>
                <a:path w="2466" h="2465" extrusionOk="0">
                  <a:moveTo>
                    <a:pt x="1" y="0"/>
                  </a:moveTo>
                  <a:lnTo>
                    <a:pt x="1" y="2465"/>
                  </a:lnTo>
                  <a:lnTo>
                    <a:pt x="2465" y="2465"/>
                  </a:lnTo>
                  <a:lnTo>
                    <a:pt x="2465" y="0"/>
                  </a:ln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366;p37"/>
            <p:cNvSpPr/>
            <p:nvPr/>
          </p:nvSpPr>
          <p:spPr>
            <a:xfrm>
              <a:off x="493121" y="2970279"/>
              <a:ext cx="68012" cy="67985"/>
            </a:xfrm>
            <a:custGeom>
              <a:avLst/>
              <a:gdLst/>
              <a:ahLst/>
              <a:cxnLst/>
              <a:rect l="l" t="t" r="r" b="b"/>
              <a:pathLst>
                <a:path w="2466" h="2465" extrusionOk="0">
                  <a:moveTo>
                    <a:pt x="1" y="0"/>
                  </a:moveTo>
                  <a:lnTo>
                    <a:pt x="1" y="2465"/>
                  </a:lnTo>
                  <a:lnTo>
                    <a:pt x="2465" y="2465"/>
                  </a:lnTo>
                  <a:lnTo>
                    <a:pt x="2465" y="0"/>
                  </a:ln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367;p37"/>
            <p:cNvSpPr/>
            <p:nvPr/>
          </p:nvSpPr>
          <p:spPr>
            <a:xfrm>
              <a:off x="619216" y="2970279"/>
              <a:ext cx="68012" cy="67985"/>
            </a:xfrm>
            <a:custGeom>
              <a:avLst/>
              <a:gdLst/>
              <a:ahLst/>
              <a:cxnLst/>
              <a:rect l="l" t="t" r="r" b="b"/>
              <a:pathLst>
                <a:path w="2466" h="2465" extrusionOk="0">
                  <a:moveTo>
                    <a:pt x="1" y="0"/>
                  </a:moveTo>
                  <a:lnTo>
                    <a:pt x="1" y="2465"/>
                  </a:lnTo>
                  <a:lnTo>
                    <a:pt x="2465" y="2465"/>
                  </a:lnTo>
                  <a:lnTo>
                    <a:pt x="2465" y="0"/>
                  </a:ln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368;p37"/>
            <p:cNvSpPr/>
            <p:nvPr/>
          </p:nvSpPr>
          <p:spPr>
            <a:xfrm>
              <a:off x="745312" y="2970279"/>
              <a:ext cx="68012" cy="67985"/>
            </a:xfrm>
            <a:custGeom>
              <a:avLst/>
              <a:gdLst/>
              <a:ahLst/>
              <a:cxnLst/>
              <a:rect l="l" t="t" r="r" b="b"/>
              <a:pathLst>
                <a:path w="2466" h="2465" fill="none" extrusionOk="0">
                  <a:moveTo>
                    <a:pt x="1" y="0"/>
                  </a:moveTo>
                  <a:lnTo>
                    <a:pt x="2465" y="0"/>
                  </a:lnTo>
                  <a:lnTo>
                    <a:pt x="2465" y="2465"/>
                  </a:lnTo>
                  <a:lnTo>
                    <a:pt x="1" y="2465"/>
                  </a:lnTo>
                  <a:close/>
                </a:path>
              </a:pathLst>
            </a:custGeom>
            <a:noFill/>
            <a:ln w="9525" cap="flat" cmpd="sng">
              <a:solidFill>
                <a:srgbClr val="81F5FF"/>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69;p37"/>
            <p:cNvSpPr/>
            <p:nvPr/>
          </p:nvSpPr>
          <p:spPr>
            <a:xfrm>
              <a:off x="871408" y="2970279"/>
              <a:ext cx="68012" cy="67985"/>
            </a:xfrm>
            <a:custGeom>
              <a:avLst/>
              <a:gdLst/>
              <a:ahLst/>
              <a:cxnLst/>
              <a:rect l="l" t="t" r="r" b="b"/>
              <a:pathLst>
                <a:path w="2466" h="2465" fill="none" extrusionOk="0">
                  <a:moveTo>
                    <a:pt x="1" y="0"/>
                  </a:moveTo>
                  <a:lnTo>
                    <a:pt x="2465" y="0"/>
                  </a:lnTo>
                  <a:lnTo>
                    <a:pt x="2465" y="2465"/>
                  </a:lnTo>
                  <a:lnTo>
                    <a:pt x="1" y="2465"/>
                  </a:lnTo>
                  <a:close/>
                </a:path>
              </a:pathLst>
            </a:custGeom>
            <a:noFill/>
            <a:ln w="9525" cap="flat" cmpd="sng">
              <a:solidFill>
                <a:srgbClr val="81F5FF"/>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70;p37"/>
            <p:cNvSpPr/>
            <p:nvPr/>
          </p:nvSpPr>
          <p:spPr>
            <a:xfrm>
              <a:off x="997504" y="2970279"/>
              <a:ext cx="68012" cy="67985"/>
            </a:xfrm>
            <a:custGeom>
              <a:avLst/>
              <a:gdLst/>
              <a:ahLst/>
              <a:cxnLst/>
              <a:rect l="l" t="t" r="r" b="b"/>
              <a:pathLst>
                <a:path w="2466" h="2465" fill="none" extrusionOk="0">
                  <a:moveTo>
                    <a:pt x="1" y="0"/>
                  </a:moveTo>
                  <a:lnTo>
                    <a:pt x="2465" y="0"/>
                  </a:lnTo>
                  <a:lnTo>
                    <a:pt x="2465" y="2465"/>
                  </a:lnTo>
                  <a:lnTo>
                    <a:pt x="1" y="2465"/>
                  </a:lnTo>
                  <a:close/>
                </a:path>
              </a:pathLst>
            </a:custGeom>
            <a:noFill/>
            <a:ln w="9525" cap="flat" cmpd="sng">
              <a:solidFill>
                <a:srgbClr val="81F5FF"/>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18632666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520" y="60222"/>
            <a:ext cx="7983612" cy="25638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560" y="2687795"/>
            <a:ext cx="5419725" cy="22602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7724184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sp>
        <p:nvSpPr>
          <p:cNvPr id="413" name="Google Shape;413;p39"/>
          <p:cNvSpPr txBox="1">
            <a:spLocks noGrp="1"/>
          </p:cNvSpPr>
          <p:nvPr>
            <p:ph type="title"/>
          </p:nvPr>
        </p:nvSpPr>
        <p:spPr>
          <a:xfrm>
            <a:off x="3053175" y="440280"/>
            <a:ext cx="3035100" cy="473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FR" dirty="0" smtClean="0"/>
              <a:t>Le montage:</a:t>
            </a:r>
            <a:endParaRPr dirty="0"/>
          </a:p>
        </p:txBody>
      </p:sp>
      <p:grpSp>
        <p:nvGrpSpPr>
          <p:cNvPr id="416" name="Google Shape;416;p39"/>
          <p:cNvGrpSpPr/>
          <p:nvPr/>
        </p:nvGrpSpPr>
        <p:grpSpPr>
          <a:xfrm>
            <a:off x="718902" y="583459"/>
            <a:ext cx="7721311" cy="280573"/>
            <a:chOff x="718902" y="583459"/>
            <a:chExt cx="7721311" cy="280573"/>
          </a:xfrm>
        </p:grpSpPr>
        <p:grpSp>
          <p:nvGrpSpPr>
            <p:cNvPr id="417" name="Google Shape;417;p39"/>
            <p:cNvGrpSpPr/>
            <p:nvPr/>
          </p:nvGrpSpPr>
          <p:grpSpPr>
            <a:xfrm>
              <a:off x="7645700" y="583459"/>
              <a:ext cx="794512" cy="280573"/>
              <a:chOff x="4856845" y="3700725"/>
              <a:chExt cx="326275" cy="115225"/>
            </a:xfrm>
          </p:grpSpPr>
          <p:sp>
            <p:nvSpPr>
              <p:cNvPr id="418" name="Google Shape;418;p39"/>
              <p:cNvSpPr/>
              <p:nvPr/>
            </p:nvSpPr>
            <p:spPr>
              <a:xfrm>
                <a:off x="4856845" y="3700725"/>
                <a:ext cx="66425" cy="115225"/>
              </a:xfrm>
              <a:custGeom>
                <a:avLst/>
                <a:gdLst/>
                <a:ahLst/>
                <a:cxnLst/>
                <a:rect l="l" t="t" r="r" b="b"/>
                <a:pathLst>
                  <a:path w="2657" h="4609" fill="none" extrusionOk="0">
                    <a:moveTo>
                      <a:pt x="1" y="4609"/>
                    </a:moveTo>
                    <a:lnTo>
                      <a:pt x="2656"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9"/>
              <p:cNvSpPr/>
              <p:nvPr/>
            </p:nvSpPr>
            <p:spPr>
              <a:xfrm>
                <a:off x="4943170" y="3700725"/>
                <a:ext cx="66700" cy="115225"/>
              </a:xfrm>
              <a:custGeom>
                <a:avLst/>
                <a:gdLst/>
                <a:ahLst/>
                <a:cxnLst/>
                <a:rect l="l" t="t" r="r" b="b"/>
                <a:pathLst>
                  <a:path w="2668" h="4609" fill="none" extrusionOk="0">
                    <a:moveTo>
                      <a:pt x="1" y="4609"/>
                    </a:moveTo>
                    <a:lnTo>
                      <a:pt x="2668"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9"/>
              <p:cNvSpPr/>
              <p:nvPr/>
            </p:nvSpPr>
            <p:spPr>
              <a:xfrm>
                <a:off x="5029795" y="3700725"/>
                <a:ext cx="66700" cy="115225"/>
              </a:xfrm>
              <a:custGeom>
                <a:avLst/>
                <a:gdLst/>
                <a:ahLst/>
                <a:cxnLst/>
                <a:rect l="l" t="t" r="r" b="b"/>
                <a:pathLst>
                  <a:path w="2668" h="4609" fill="none" extrusionOk="0">
                    <a:moveTo>
                      <a:pt x="1" y="4609"/>
                    </a:moveTo>
                    <a:lnTo>
                      <a:pt x="2668"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9"/>
              <p:cNvSpPr/>
              <p:nvPr/>
            </p:nvSpPr>
            <p:spPr>
              <a:xfrm>
                <a:off x="5116420" y="3700725"/>
                <a:ext cx="66700" cy="115225"/>
              </a:xfrm>
              <a:custGeom>
                <a:avLst/>
                <a:gdLst/>
                <a:ahLst/>
                <a:cxnLst/>
                <a:rect l="l" t="t" r="r" b="b"/>
                <a:pathLst>
                  <a:path w="2668" h="4609" fill="none" extrusionOk="0">
                    <a:moveTo>
                      <a:pt x="0" y="4609"/>
                    </a:moveTo>
                    <a:lnTo>
                      <a:pt x="2667" y="2299"/>
                    </a:lnTo>
                    <a:lnTo>
                      <a:pt x="0"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 name="Google Shape;422;p39"/>
            <p:cNvGrpSpPr/>
            <p:nvPr/>
          </p:nvGrpSpPr>
          <p:grpSpPr>
            <a:xfrm flipH="1">
              <a:off x="718902" y="583459"/>
              <a:ext cx="794512" cy="280573"/>
              <a:chOff x="4856845" y="3700725"/>
              <a:chExt cx="326275" cy="115225"/>
            </a:xfrm>
          </p:grpSpPr>
          <p:sp>
            <p:nvSpPr>
              <p:cNvPr id="423" name="Google Shape;423;p39"/>
              <p:cNvSpPr/>
              <p:nvPr/>
            </p:nvSpPr>
            <p:spPr>
              <a:xfrm>
                <a:off x="4856845" y="3700725"/>
                <a:ext cx="66425" cy="115225"/>
              </a:xfrm>
              <a:custGeom>
                <a:avLst/>
                <a:gdLst/>
                <a:ahLst/>
                <a:cxnLst/>
                <a:rect l="l" t="t" r="r" b="b"/>
                <a:pathLst>
                  <a:path w="2657" h="4609" fill="none" extrusionOk="0">
                    <a:moveTo>
                      <a:pt x="1" y="4609"/>
                    </a:moveTo>
                    <a:lnTo>
                      <a:pt x="2656"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9"/>
              <p:cNvSpPr/>
              <p:nvPr/>
            </p:nvSpPr>
            <p:spPr>
              <a:xfrm>
                <a:off x="4943170" y="3700725"/>
                <a:ext cx="66700" cy="115225"/>
              </a:xfrm>
              <a:custGeom>
                <a:avLst/>
                <a:gdLst/>
                <a:ahLst/>
                <a:cxnLst/>
                <a:rect l="l" t="t" r="r" b="b"/>
                <a:pathLst>
                  <a:path w="2668" h="4609" fill="none" extrusionOk="0">
                    <a:moveTo>
                      <a:pt x="1" y="4609"/>
                    </a:moveTo>
                    <a:lnTo>
                      <a:pt x="2668"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9"/>
              <p:cNvSpPr/>
              <p:nvPr/>
            </p:nvSpPr>
            <p:spPr>
              <a:xfrm>
                <a:off x="5029795" y="3700725"/>
                <a:ext cx="66700" cy="115225"/>
              </a:xfrm>
              <a:custGeom>
                <a:avLst/>
                <a:gdLst/>
                <a:ahLst/>
                <a:cxnLst/>
                <a:rect l="l" t="t" r="r" b="b"/>
                <a:pathLst>
                  <a:path w="2668" h="4609" fill="none" extrusionOk="0">
                    <a:moveTo>
                      <a:pt x="1" y="4609"/>
                    </a:moveTo>
                    <a:lnTo>
                      <a:pt x="2668"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9"/>
              <p:cNvSpPr/>
              <p:nvPr/>
            </p:nvSpPr>
            <p:spPr>
              <a:xfrm>
                <a:off x="5116420" y="3700725"/>
                <a:ext cx="66700" cy="115225"/>
              </a:xfrm>
              <a:custGeom>
                <a:avLst/>
                <a:gdLst/>
                <a:ahLst/>
                <a:cxnLst/>
                <a:rect l="l" t="t" r="r" b="b"/>
                <a:pathLst>
                  <a:path w="2668" h="4609" fill="none" extrusionOk="0">
                    <a:moveTo>
                      <a:pt x="0" y="4609"/>
                    </a:moveTo>
                    <a:lnTo>
                      <a:pt x="2667" y="2299"/>
                    </a:lnTo>
                    <a:lnTo>
                      <a:pt x="0"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 name="ZoneTexte 1"/>
          <p:cNvSpPr txBox="1"/>
          <p:nvPr/>
        </p:nvSpPr>
        <p:spPr>
          <a:xfrm>
            <a:off x="1140783" y="1275606"/>
            <a:ext cx="7007277" cy="954107"/>
          </a:xfrm>
          <a:prstGeom prst="rect">
            <a:avLst/>
          </a:prstGeom>
          <a:noFill/>
        </p:spPr>
        <p:txBody>
          <a:bodyPr wrap="square" rtlCol="0">
            <a:spAutoFit/>
          </a:bodyPr>
          <a:lstStyle/>
          <a:p>
            <a:r>
              <a:rPr lang="fr-FR" dirty="0" smtClean="0">
                <a:solidFill>
                  <a:schemeClr val="tx1"/>
                </a:solidFill>
              </a:rPr>
              <a:t>Pour </a:t>
            </a:r>
            <a:r>
              <a:rPr lang="fr-FR" dirty="0">
                <a:solidFill>
                  <a:schemeClr val="tx1"/>
                </a:solidFill>
              </a:rPr>
              <a:t>concevoir ce bloc, nous avons besoin des composants suivants : </a:t>
            </a:r>
          </a:p>
          <a:p>
            <a:r>
              <a:rPr lang="fr-FR" dirty="0">
                <a:solidFill>
                  <a:schemeClr val="tx1"/>
                </a:solidFill>
              </a:rPr>
              <a:t>- Deux Condensateurs 100nF, </a:t>
            </a:r>
          </a:p>
          <a:p>
            <a:r>
              <a:rPr lang="fr-FR" dirty="0">
                <a:solidFill>
                  <a:schemeClr val="tx1"/>
                </a:solidFill>
              </a:rPr>
              <a:t>- Un multiplieur AD633J </a:t>
            </a:r>
          </a:p>
          <a:p>
            <a:endParaRPr lang="fr-FR"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72846" y="2427734"/>
            <a:ext cx="4555950" cy="2016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 name="Google Shape;359;p37"/>
          <p:cNvSpPr/>
          <p:nvPr/>
        </p:nvSpPr>
        <p:spPr>
          <a:xfrm>
            <a:off x="1059475" y="1923678"/>
            <a:ext cx="6176819" cy="2952328"/>
          </a:xfrm>
          <a:prstGeom prst="ellipse">
            <a:avLst/>
          </a:prstGeom>
          <a:gradFill>
            <a:gsLst>
              <a:gs pos="0">
                <a:srgbClr val="FFFFFF">
                  <a:alpha val="0"/>
                </a:srgbClr>
              </a:gs>
              <a:gs pos="65000">
                <a:srgbClr val="FFFFFF">
                  <a:alpha val="0"/>
                </a:srgbClr>
              </a:gs>
              <a:gs pos="100000">
                <a:srgbClr val="5ED2F1"/>
              </a:gs>
            </a:gsLst>
            <a:path path="circle">
              <a:fillToRect l="50000" t="50000" r="50000" b="50000"/>
            </a:path>
            <a:tileRect/>
          </a:gradFill>
          <a:ln w="76200" cap="flat" cmpd="sng">
            <a:solidFill>
              <a:srgbClr val="81F5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6129520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35"/>
        <p:cNvGrpSpPr/>
        <p:nvPr/>
      </p:nvGrpSpPr>
      <p:grpSpPr>
        <a:xfrm>
          <a:off x="0" y="0"/>
          <a:ext cx="0" cy="0"/>
          <a:chOff x="0" y="0"/>
          <a:chExt cx="0" cy="0"/>
        </a:xfrm>
      </p:grpSpPr>
      <p:sp>
        <p:nvSpPr>
          <p:cNvPr id="437" name="Google Shape;437;p40"/>
          <p:cNvSpPr/>
          <p:nvPr/>
        </p:nvSpPr>
        <p:spPr>
          <a:xfrm>
            <a:off x="3502741" y="4288170"/>
            <a:ext cx="63726" cy="21339"/>
          </a:xfrm>
          <a:custGeom>
            <a:avLst/>
            <a:gdLst/>
            <a:ahLst/>
            <a:cxnLst/>
            <a:rect l="l" t="t" r="r" b="b"/>
            <a:pathLst>
              <a:path w="657" h="220" extrusionOk="0">
                <a:moveTo>
                  <a:pt x="656" y="1"/>
                </a:moveTo>
                <a:lnTo>
                  <a:pt x="0" y="220"/>
                </a:lnTo>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40"/>
          <p:cNvSpPr/>
          <p:nvPr/>
        </p:nvSpPr>
        <p:spPr>
          <a:xfrm>
            <a:off x="3516224" y="4324835"/>
            <a:ext cx="61786" cy="21339"/>
          </a:xfrm>
          <a:custGeom>
            <a:avLst/>
            <a:gdLst/>
            <a:ahLst/>
            <a:cxnLst/>
            <a:rect l="l" t="t" r="r" b="b"/>
            <a:pathLst>
              <a:path w="637" h="220" extrusionOk="0">
                <a:moveTo>
                  <a:pt x="637" y="1"/>
                </a:moveTo>
                <a:lnTo>
                  <a:pt x="0" y="220"/>
                </a:lnTo>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ZoneTexte 3"/>
          <p:cNvSpPr txBox="1"/>
          <p:nvPr/>
        </p:nvSpPr>
        <p:spPr>
          <a:xfrm>
            <a:off x="1691680" y="987574"/>
            <a:ext cx="3456384" cy="369332"/>
          </a:xfrm>
          <a:prstGeom prst="rect">
            <a:avLst/>
          </a:prstGeom>
          <a:noFill/>
        </p:spPr>
        <p:txBody>
          <a:bodyPr wrap="square" rtlCol="0">
            <a:spAutoFit/>
          </a:bodyPr>
          <a:lstStyle/>
          <a:p>
            <a:r>
              <a:rPr lang="fr-FR" dirty="0" smtClean="0">
                <a:solidFill>
                  <a:schemeClr val="tx1"/>
                </a:solidFill>
              </a:rPr>
              <a:t>               </a:t>
            </a:r>
            <a:r>
              <a:rPr lang="fr-FR" sz="1800" dirty="0" smtClean="0">
                <a:solidFill>
                  <a:schemeClr val="bg1">
                    <a:lumMod val="75000"/>
                  </a:schemeClr>
                </a:solidFill>
              </a:rPr>
              <a:t>La tension de sortie :</a:t>
            </a:r>
            <a:endParaRPr lang="fr-FR" sz="1800" dirty="0">
              <a:solidFill>
                <a:schemeClr val="bg1">
                  <a:lumMod val="75000"/>
                </a:schemeClr>
              </a:solidFill>
            </a:endParaRPr>
          </a:p>
        </p:txBody>
      </p:sp>
      <p:grpSp>
        <p:nvGrpSpPr>
          <p:cNvPr id="6" name="Google Shape;332;p35"/>
          <p:cNvGrpSpPr/>
          <p:nvPr/>
        </p:nvGrpSpPr>
        <p:grpSpPr>
          <a:xfrm flipH="1">
            <a:off x="783921" y="1006955"/>
            <a:ext cx="884042" cy="312191"/>
            <a:chOff x="4856845" y="3700725"/>
            <a:chExt cx="326275" cy="115225"/>
          </a:xfrm>
        </p:grpSpPr>
        <p:sp>
          <p:nvSpPr>
            <p:cNvPr id="7" name="Google Shape;333;p35"/>
            <p:cNvSpPr/>
            <p:nvPr/>
          </p:nvSpPr>
          <p:spPr>
            <a:xfrm>
              <a:off x="4856845" y="3700725"/>
              <a:ext cx="66425" cy="115225"/>
            </a:xfrm>
            <a:custGeom>
              <a:avLst/>
              <a:gdLst/>
              <a:ahLst/>
              <a:cxnLst/>
              <a:rect l="l" t="t" r="r" b="b"/>
              <a:pathLst>
                <a:path w="2657" h="4609" fill="none" extrusionOk="0">
                  <a:moveTo>
                    <a:pt x="1" y="4609"/>
                  </a:moveTo>
                  <a:lnTo>
                    <a:pt x="2656"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334;p35"/>
            <p:cNvSpPr/>
            <p:nvPr/>
          </p:nvSpPr>
          <p:spPr>
            <a:xfrm>
              <a:off x="4943170" y="3700725"/>
              <a:ext cx="66700" cy="115225"/>
            </a:xfrm>
            <a:custGeom>
              <a:avLst/>
              <a:gdLst/>
              <a:ahLst/>
              <a:cxnLst/>
              <a:rect l="l" t="t" r="r" b="b"/>
              <a:pathLst>
                <a:path w="2668" h="4609" fill="none" extrusionOk="0">
                  <a:moveTo>
                    <a:pt x="1" y="4609"/>
                  </a:moveTo>
                  <a:lnTo>
                    <a:pt x="2668"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335;p35"/>
            <p:cNvSpPr/>
            <p:nvPr/>
          </p:nvSpPr>
          <p:spPr>
            <a:xfrm>
              <a:off x="5029795" y="3700725"/>
              <a:ext cx="66700" cy="115225"/>
            </a:xfrm>
            <a:custGeom>
              <a:avLst/>
              <a:gdLst/>
              <a:ahLst/>
              <a:cxnLst/>
              <a:rect l="l" t="t" r="r" b="b"/>
              <a:pathLst>
                <a:path w="2668" h="4609" fill="none" extrusionOk="0">
                  <a:moveTo>
                    <a:pt x="1" y="4609"/>
                  </a:moveTo>
                  <a:lnTo>
                    <a:pt x="2668"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336;p35"/>
            <p:cNvSpPr/>
            <p:nvPr/>
          </p:nvSpPr>
          <p:spPr>
            <a:xfrm>
              <a:off x="5116420" y="3700725"/>
              <a:ext cx="66700" cy="115225"/>
            </a:xfrm>
            <a:custGeom>
              <a:avLst/>
              <a:gdLst/>
              <a:ahLst/>
              <a:cxnLst/>
              <a:rect l="l" t="t" r="r" b="b"/>
              <a:pathLst>
                <a:path w="2668" h="4609" fill="none" extrusionOk="0">
                  <a:moveTo>
                    <a:pt x="0" y="4609"/>
                  </a:moveTo>
                  <a:lnTo>
                    <a:pt x="2667" y="2299"/>
                  </a:lnTo>
                  <a:lnTo>
                    <a:pt x="0"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 name="Google Shape;327;p35"/>
          <p:cNvGrpSpPr/>
          <p:nvPr/>
        </p:nvGrpSpPr>
        <p:grpSpPr>
          <a:xfrm>
            <a:off x="5292080" y="1006955"/>
            <a:ext cx="884042" cy="312191"/>
            <a:chOff x="4856845" y="3700725"/>
            <a:chExt cx="326275" cy="115225"/>
          </a:xfrm>
        </p:grpSpPr>
        <p:sp>
          <p:nvSpPr>
            <p:cNvPr id="12" name="Google Shape;328;p35"/>
            <p:cNvSpPr/>
            <p:nvPr/>
          </p:nvSpPr>
          <p:spPr>
            <a:xfrm>
              <a:off x="4856845" y="3700725"/>
              <a:ext cx="66425" cy="115225"/>
            </a:xfrm>
            <a:custGeom>
              <a:avLst/>
              <a:gdLst/>
              <a:ahLst/>
              <a:cxnLst/>
              <a:rect l="l" t="t" r="r" b="b"/>
              <a:pathLst>
                <a:path w="2657" h="4609" fill="none" extrusionOk="0">
                  <a:moveTo>
                    <a:pt x="1" y="4609"/>
                  </a:moveTo>
                  <a:lnTo>
                    <a:pt x="2656"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329;p35"/>
            <p:cNvSpPr/>
            <p:nvPr/>
          </p:nvSpPr>
          <p:spPr>
            <a:xfrm>
              <a:off x="4943170" y="3700725"/>
              <a:ext cx="66700" cy="115225"/>
            </a:xfrm>
            <a:custGeom>
              <a:avLst/>
              <a:gdLst/>
              <a:ahLst/>
              <a:cxnLst/>
              <a:rect l="l" t="t" r="r" b="b"/>
              <a:pathLst>
                <a:path w="2668" h="4609" fill="none" extrusionOk="0">
                  <a:moveTo>
                    <a:pt x="1" y="4609"/>
                  </a:moveTo>
                  <a:lnTo>
                    <a:pt x="2668"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330;p35"/>
            <p:cNvSpPr/>
            <p:nvPr/>
          </p:nvSpPr>
          <p:spPr>
            <a:xfrm>
              <a:off x="5029795" y="3700725"/>
              <a:ext cx="66700" cy="115225"/>
            </a:xfrm>
            <a:custGeom>
              <a:avLst/>
              <a:gdLst/>
              <a:ahLst/>
              <a:cxnLst/>
              <a:rect l="l" t="t" r="r" b="b"/>
              <a:pathLst>
                <a:path w="2668" h="4609" fill="none" extrusionOk="0">
                  <a:moveTo>
                    <a:pt x="1" y="4609"/>
                  </a:moveTo>
                  <a:lnTo>
                    <a:pt x="2668"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331;p35"/>
            <p:cNvSpPr/>
            <p:nvPr/>
          </p:nvSpPr>
          <p:spPr>
            <a:xfrm>
              <a:off x="5116420" y="3700725"/>
              <a:ext cx="66700" cy="115225"/>
            </a:xfrm>
            <a:custGeom>
              <a:avLst/>
              <a:gdLst/>
              <a:ahLst/>
              <a:cxnLst/>
              <a:rect l="l" t="t" r="r" b="b"/>
              <a:pathLst>
                <a:path w="2668" h="4609" fill="none" extrusionOk="0">
                  <a:moveTo>
                    <a:pt x="0" y="4609"/>
                  </a:moveTo>
                  <a:lnTo>
                    <a:pt x="2667" y="2299"/>
                  </a:lnTo>
                  <a:lnTo>
                    <a:pt x="0"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1463" y="1707654"/>
            <a:ext cx="8601075" cy="31683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59"/>
        <p:cNvGrpSpPr/>
        <p:nvPr/>
      </p:nvGrpSpPr>
      <p:grpSpPr>
        <a:xfrm>
          <a:off x="0" y="0"/>
          <a:ext cx="0" cy="0"/>
          <a:chOff x="0" y="0"/>
          <a:chExt cx="0" cy="0"/>
        </a:xfrm>
      </p:grpSpPr>
      <p:sp>
        <p:nvSpPr>
          <p:cNvPr id="460" name="Google Shape;460;p41"/>
          <p:cNvSpPr txBox="1">
            <a:spLocks noGrp="1"/>
          </p:cNvSpPr>
          <p:nvPr>
            <p:ph type="title"/>
          </p:nvPr>
        </p:nvSpPr>
        <p:spPr>
          <a:xfrm>
            <a:off x="899592" y="699542"/>
            <a:ext cx="4320480" cy="432048"/>
          </a:xfrm>
          <a:prstGeom prst="rect">
            <a:avLst/>
          </a:prstGeom>
        </p:spPr>
        <p:txBody>
          <a:bodyPr spcFirstLastPara="1" wrap="square" lIns="91425" tIns="91425" rIns="91425" bIns="91425" anchor="t" anchorCtr="0">
            <a:noAutofit/>
          </a:bodyPr>
          <a:lstStyle/>
          <a:p>
            <a:pPr lvl="0"/>
            <a:r>
              <a:rPr lang="fr-FR" sz="1600" dirty="0">
                <a:solidFill>
                  <a:schemeClr val="bg1">
                    <a:lumMod val="75000"/>
                  </a:schemeClr>
                </a:solidFill>
              </a:rPr>
              <a:t>La qualité </a:t>
            </a:r>
            <a:r>
              <a:rPr lang="fr-FR" sz="1600" dirty="0" smtClean="0">
                <a:solidFill>
                  <a:schemeClr val="bg1">
                    <a:lumMod val="75000"/>
                  </a:schemeClr>
                </a:solidFill>
              </a:rPr>
              <a:t>de la </a:t>
            </a:r>
            <a:r>
              <a:rPr lang="fr-FR" sz="1600" dirty="0">
                <a:solidFill>
                  <a:schemeClr val="bg1">
                    <a:lumMod val="75000"/>
                  </a:schemeClr>
                </a:solidFill>
              </a:rPr>
              <a:t>modulation d'amplitude</a:t>
            </a:r>
            <a:endParaRPr sz="1600" dirty="0">
              <a:solidFill>
                <a:schemeClr val="bg1">
                  <a:lumMod val="75000"/>
                </a:schemeClr>
              </a:solidFill>
            </a:endParaRPr>
          </a:p>
        </p:txBody>
      </p:sp>
      <p:sp>
        <p:nvSpPr>
          <p:cNvPr id="7" name="Rectangle 6"/>
          <p:cNvSpPr/>
          <p:nvPr/>
        </p:nvSpPr>
        <p:spPr>
          <a:xfrm>
            <a:off x="899592" y="1059582"/>
            <a:ext cx="4896544" cy="1169551"/>
          </a:xfrm>
          <a:prstGeom prst="rect">
            <a:avLst/>
          </a:prstGeom>
        </p:spPr>
        <p:txBody>
          <a:bodyPr wrap="square">
            <a:spAutoFit/>
          </a:bodyPr>
          <a:lstStyle/>
          <a:p>
            <a:r>
              <a:rPr lang="fr-FR" dirty="0">
                <a:solidFill>
                  <a:schemeClr val="tx1"/>
                </a:solidFill>
              </a:rPr>
              <a:t>Le taux de </a:t>
            </a:r>
            <a:r>
              <a:rPr lang="fr-FR" dirty="0" smtClean="0">
                <a:solidFill>
                  <a:schemeClr val="tx1"/>
                </a:solidFill>
              </a:rPr>
              <a:t>modulation est  </a:t>
            </a:r>
            <a:r>
              <a:rPr lang="fr-FR" dirty="0" smtClean="0">
                <a:solidFill>
                  <a:schemeClr val="bg1">
                    <a:lumMod val="75000"/>
                  </a:schemeClr>
                </a:solidFill>
              </a:rPr>
              <a:t>m=(A-B)/(A+B)</a:t>
            </a:r>
          </a:p>
          <a:p>
            <a:r>
              <a:rPr lang="fr-FR" dirty="0">
                <a:solidFill>
                  <a:schemeClr val="tx1"/>
                </a:solidFill>
              </a:rPr>
              <a:t>A : L’amplitude maximale de signal modulé </a:t>
            </a:r>
          </a:p>
          <a:p>
            <a:r>
              <a:rPr lang="fr-FR" dirty="0">
                <a:solidFill>
                  <a:schemeClr val="tx1"/>
                </a:solidFill>
              </a:rPr>
              <a:t>B : L’amplitude minimale de signal modulé </a:t>
            </a:r>
          </a:p>
          <a:p>
            <a:endParaRPr lang="fr-FR" dirty="0">
              <a:solidFill>
                <a:schemeClr val="tx1"/>
              </a:solidFill>
            </a:endParaRPr>
          </a:p>
          <a:p>
            <a:endParaRPr lang="fr-FR" dirty="0" smtClean="0">
              <a:solidFill>
                <a:schemeClr val="bg1">
                  <a:lumMod val="75000"/>
                </a:schemeClr>
              </a:solidFill>
            </a:endParaRP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9752" y="1707654"/>
            <a:ext cx="6624736" cy="20102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ZoneTexte 7"/>
          <p:cNvSpPr txBox="1"/>
          <p:nvPr/>
        </p:nvSpPr>
        <p:spPr>
          <a:xfrm>
            <a:off x="467544" y="4011910"/>
            <a:ext cx="4392488" cy="1169551"/>
          </a:xfrm>
          <a:prstGeom prst="rect">
            <a:avLst/>
          </a:prstGeom>
          <a:noFill/>
        </p:spPr>
        <p:txBody>
          <a:bodyPr wrap="square" rtlCol="0">
            <a:spAutoFit/>
          </a:bodyPr>
          <a:lstStyle/>
          <a:p>
            <a:r>
              <a:rPr lang="fr-FR" dirty="0">
                <a:solidFill>
                  <a:schemeClr val="bg1">
                    <a:lumMod val="75000"/>
                  </a:schemeClr>
                </a:solidFill>
              </a:rPr>
              <a:t>Pour notre montage </a:t>
            </a:r>
            <a:r>
              <a:rPr lang="fr-FR" dirty="0" smtClean="0">
                <a:solidFill>
                  <a:schemeClr val="bg1">
                    <a:lumMod val="75000"/>
                  </a:schemeClr>
                </a:solidFill>
              </a:rPr>
              <a:t>;</a:t>
            </a:r>
          </a:p>
          <a:p>
            <a:r>
              <a:rPr lang="fr-FR" dirty="0" smtClean="0">
                <a:solidFill>
                  <a:schemeClr val="tx1"/>
                </a:solidFill>
              </a:rPr>
              <a:t>A=1.23 </a:t>
            </a:r>
            <a:r>
              <a:rPr lang="fr-FR" dirty="0">
                <a:solidFill>
                  <a:schemeClr val="tx1"/>
                </a:solidFill>
              </a:rPr>
              <a:t>V</a:t>
            </a:r>
          </a:p>
          <a:p>
            <a:r>
              <a:rPr lang="fr-FR" dirty="0" smtClean="0">
                <a:solidFill>
                  <a:schemeClr val="tx1"/>
                </a:solidFill>
              </a:rPr>
              <a:t>B=0.9 </a:t>
            </a:r>
            <a:r>
              <a:rPr lang="fr-FR" dirty="0">
                <a:solidFill>
                  <a:schemeClr val="tx1"/>
                </a:solidFill>
              </a:rPr>
              <a:t>V</a:t>
            </a:r>
          </a:p>
          <a:p>
            <a:r>
              <a:rPr lang="fr-FR" dirty="0">
                <a:solidFill>
                  <a:schemeClr val="tx1"/>
                </a:solidFill>
              </a:rPr>
              <a:t>Donc </a:t>
            </a:r>
            <a:r>
              <a:rPr lang="fr-FR" dirty="0" smtClean="0">
                <a:solidFill>
                  <a:schemeClr val="tx1"/>
                </a:solidFill>
              </a:rPr>
              <a:t>m=0.15&lt;1</a:t>
            </a:r>
            <a:r>
              <a:rPr lang="fr-FR" dirty="0" smtClean="0">
                <a:solidFill>
                  <a:schemeClr val="tx1"/>
                </a:solidFill>
                <a:sym typeface="Wingdings" pitchFamily="2" charset="2"/>
              </a:rPr>
              <a:t></a:t>
            </a:r>
            <a:r>
              <a:rPr lang="fr-FR" dirty="0" smtClean="0">
                <a:solidFill>
                  <a:schemeClr val="bg1">
                    <a:lumMod val="75000"/>
                  </a:schemeClr>
                </a:solidFill>
                <a:sym typeface="Wingdings" pitchFamily="2" charset="2"/>
              </a:rPr>
              <a:t>modulation parfaite</a:t>
            </a:r>
            <a:endParaRPr lang="fr-FR" dirty="0">
              <a:solidFill>
                <a:schemeClr val="bg1">
                  <a:lumMod val="75000"/>
                </a:schemeClr>
              </a:solidFill>
            </a:endParaRPr>
          </a:p>
          <a:p>
            <a:endParaRPr lang="fr-FR" dirty="0"/>
          </a:p>
        </p:txBody>
      </p:sp>
      <p:sp>
        <p:nvSpPr>
          <p:cNvPr id="2" name="Rectangle 1"/>
          <p:cNvSpPr/>
          <p:nvPr/>
        </p:nvSpPr>
        <p:spPr>
          <a:xfrm>
            <a:off x="123488" y="2451152"/>
            <a:ext cx="2195736" cy="523220"/>
          </a:xfrm>
          <a:prstGeom prst="rect">
            <a:avLst/>
          </a:prstGeom>
        </p:spPr>
        <p:txBody>
          <a:bodyPr wrap="square">
            <a:spAutoFit/>
          </a:bodyPr>
          <a:lstStyle/>
          <a:p>
            <a:r>
              <a:rPr lang="fr-FR" dirty="0" smtClean="0">
                <a:solidFill>
                  <a:schemeClr val="tx2">
                    <a:lumMod val="60000"/>
                    <a:lumOff val="40000"/>
                  </a:schemeClr>
                </a:solidFill>
              </a:rPr>
              <a:t>Modulation est parfaite  pour: </a:t>
            </a:r>
            <a:r>
              <a:rPr lang="fr-FR" dirty="0" err="1">
                <a:solidFill>
                  <a:schemeClr val="tx2">
                    <a:lumMod val="60000"/>
                    <a:lumOff val="40000"/>
                  </a:schemeClr>
                </a:solidFill>
              </a:rPr>
              <a:t>fp</a:t>
            </a:r>
            <a:r>
              <a:rPr lang="fr-FR" dirty="0">
                <a:solidFill>
                  <a:schemeClr val="tx2">
                    <a:lumMod val="60000"/>
                    <a:lumOff val="40000"/>
                  </a:schemeClr>
                </a:solidFill>
              </a:rPr>
              <a:t>&gt;10fs </a:t>
            </a: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979712" y="627534"/>
            <a:ext cx="3224374" cy="554477"/>
          </a:xfrm>
        </p:spPr>
        <p:txBody>
          <a:bodyPr/>
          <a:lstStyle/>
          <a:p>
            <a:r>
              <a:rPr lang="fr-FR" dirty="0" smtClean="0"/>
              <a:t>conclusion</a:t>
            </a:r>
            <a:endParaRPr lang="fr-FR"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560" y="1275606"/>
            <a:ext cx="5305425" cy="30963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6985" y="1779662"/>
            <a:ext cx="2932434" cy="16770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5314977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p35"/>
          <p:cNvSpPr txBox="1">
            <a:spLocks noGrp="1"/>
          </p:cNvSpPr>
          <p:nvPr>
            <p:ph type="title"/>
          </p:nvPr>
        </p:nvSpPr>
        <p:spPr>
          <a:xfrm>
            <a:off x="2560444" y="2307616"/>
            <a:ext cx="4035900" cy="1190100"/>
          </a:xfrm>
          <a:prstGeom prst="rect">
            <a:avLst/>
          </a:prstGeom>
        </p:spPr>
        <p:txBody>
          <a:bodyPr spcFirstLastPara="1" wrap="square" lIns="91425" tIns="91425" rIns="91425" bIns="91425" anchor="t" anchorCtr="0">
            <a:noAutofit/>
          </a:bodyPr>
          <a:lstStyle/>
          <a:p>
            <a:pPr lvl="0"/>
            <a:r>
              <a:rPr lang="fr-FR" dirty="0" smtClean="0"/>
              <a:t>Démodulateur AM </a:t>
            </a:r>
            <a:endParaRPr dirty="0"/>
          </a:p>
        </p:txBody>
      </p:sp>
      <p:sp>
        <p:nvSpPr>
          <p:cNvPr id="312" name="Google Shape;312;p35"/>
          <p:cNvSpPr txBox="1">
            <a:spLocks noGrp="1"/>
          </p:cNvSpPr>
          <p:nvPr>
            <p:ph type="title" idx="2"/>
          </p:nvPr>
        </p:nvSpPr>
        <p:spPr>
          <a:xfrm>
            <a:off x="2944894" y="1208653"/>
            <a:ext cx="3267000" cy="1377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smtClean="0"/>
              <a:t>06</a:t>
            </a:r>
            <a:endParaRPr/>
          </a:p>
        </p:txBody>
      </p:sp>
      <p:sp>
        <p:nvSpPr>
          <p:cNvPr id="313" name="Google Shape;313;p35"/>
          <p:cNvSpPr/>
          <p:nvPr/>
        </p:nvSpPr>
        <p:spPr>
          <a:xfrm>
            <a:off x="1072839" y="645449"/>
            <a:ext cx="6998335" cy="293144"/>
          </a:xfrm>
          <a:custGeom>
            <a:avLst/>
            <a:gdLst/>
            <a:ahLst/>
            <a:cxnLst/>
            <a:rect l="l" t="t" r="r" b="b"/>
            <a:pathLst>
              <a:path w="154591" h="7847" fill="none" extrusionOk="0">
                <a:moveTo>
                  <a:pt x="0" y="1"/>
                </a:moveTo>
                <a:lnTo>
                  <a:pt x="7513" y="6954"/>
                </a:lnTo>
                <a:cubicBezTo>
                  <a:pt x="8156" y="7490"/>
                  <a:pt x="8954" y="7799"/>
                  <a:pt x="9787" y="7847"/>
                </a:cubicBezTo>
                <a:lnTo>
                  <a:pt x="144816" y="7847"/>
                </a:lnTo>
                <a:cubicBezTo>
                  <a:pt x="145649" y="7799"/>
                  <a:pt x="146435" y="7490"/>
                  <a:pt x="147078" y="6954"/>
                </a:cubicBezTo>
                <a:lnTo>
                  <a:pt x="154591" y="1"/>
                </a:lnTo>
              </a:path>
            </a:pathLst>
          </a:custGeom>
          <a:noFill/>
          <a:ln w="28575" cap="rnd" cmpd="sng">
            <a:solidFill>
              <a:srgbClr val="81F5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35"/>
          <p:cNvSpPr/>
          <p:nvPr/>
        </p:nvSpPr>
        <p:spPr>
          <a:xfrm>
            <a:off x="1072839" y="4204907"/>
            <a:ext cx="6998335" cy="293144"/>
          </a:xfrm>
          <a:custGeom>
            <a:avLst/>
            <a:gdLst/>
            <a:ahLst/>
            <a:cxnLst/>
            <a:rect l="l" t="t" r="r" b="b"/>
            <a:pathLst>
              <a:path w="154591" h="7847" fill="none" extrusionOk="0">
                <a:moveTo>
                  <a:pt x="0" y="7847"/>
                </a:moveTo>
                <a:lnTo>
                  <a:pt x="7513" y="893"/>
                </a:lnTo>
                <a:cubicBezTo>
                  <a:pt x="8156" y="358"/>
                  <a:pt x="8954" y="48"/>
                  <a:pt x="9787" y="0"/>
                </a:cubicBezTo>
                <a:lnTo>
                  <a:pt x="144816" y="0"/>
                </a:lnTo>
                <a:cubicBezTo>
                  <a:pt x="145649" y="48"/>
                  <a:pt x="146435" y="358"/>
                  <a:pt x="147078" y="893"/>
                </a:cubicBezTo>
                <a:lnTo>
                  <a:pt x="154591" y="7847"/>
                </a:lnTo>
              </a:path>
            </a:pathLst>
          </a:custGeom>
          <a:noFill/>
          <a:ln w="28575" cap="rnd" cmpd="sng">
            <a:solidFill>
              <a:srgbClr val="81F5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5" name="Google Shape;315;p35"/>
          <p:cNvGrpSpPr/>
          <p:nvPr/>
        </p:nvGrpSpPr>
        <p:grpSpPr>
          <a:xfrm>
            <a:off x="2848624" y="4442271"/>
            <a:ext cx="3459539" cy="145246"/>
            <a:chOff x="2875403" y="4442271"/>
            <a:chExt cx="3459539" cy="145246"/>
          </a:xfrm>
        </p:grpSpPr>
        <p:sp>
          <p:nvSpPr>
            <p:cNvPr id="316" name="Google Shape;316;p35"/>
            <p:cNvSpPr/>
            <p:nvPr/>
          </p:nvSpPr>
          <p:spPr>
            <a:xfrm>
              <a:off x="5158827" y="4442271"/>
              <a:ext cx="621233" cy="145246"/>
            </a:xfrm>
            <a:custGeom>
              <a:avLst/>
              <a:gdLst/>
              <a:ahLst/>
              <a:cxnLst/>
              <a:rect l="l" t="t" r="r" b="b"/>
              <a:pathLst>
                <a:path w="18182" h="4251" fill="none" extrusionOk="0">
                  <a:moveTo>
                    <a:pt x="17776" y="0"/>
                  </a:moveTo>
                  <a:cubicBezTo>
                    <a:pt x="18110" y="0"/>
                    <a:pt x="18181" y="179"/>
                    <a:pt x="17943" y="405"/>
                  </a:cubicBezTo>
                  <a:lnTo>
                    <a:pt x="14181" y="3846"/>
                  </a:lnTo>
                  <a:cubicBezTo>
                    <a:pt x="13883" y="4084"/>
                    <a:pt x="13514" y="4227"/>
                    <a:pt x="13133" y="4251"/>
                  </a:cubicBezTo>
                  <a:lnTo>
                    <a:pt x="405" y="4251"/>
                  </a:lnTo>
                  <a:cubicBezTo>
                    <a:pt x="72" y="4251"/>
                    <a:pt x="0" y="4060"/>
                    <a:pt x="250" y="3846"/>
                  </a:cubicBezTo>
                  <a:lnTo>
                    <a:pt x="4013" y="405"/>
                  </a:lnTo>
                  <a:cubicBezTo>
                    <a:pt x="4310" y="155"/>
                    <a:pt x="4667" y="24"/>
                    <a:pt x="5060" y="0"/>
                  </a:cubicBezTo>
                  <a:close/>
                </a:path>
              </a:pathLst>
            </a:custGeom>
            <a:noFill/>
            <a:ln w="19050" cap="flat" cmpd="sng">
              <a:solidFill>
                <a:srgbClr val="D1208D"/>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35"/>
            <p:cNvSpPr/>
            <p:nvPr/>
          </p:nvSpPr>
          <p:spPr>
            <a:xfrm>
              <a:off x="5713709" y="4442271"/>
              <a:ext cx="621233" cy="145246"/>
            </a:xfrm>
            <a:custGeom>
              <a:avLst/>
              <a:gdLst/>
              <a:ahLst/>
              <a:cxnLst/>
              <a:rect l="l" t="t" r="r" b="b"/>
              <a:pathLst>
                <a:path w="18182" h="4251" extrusionOk="0">
                  <a:moveTo>
                    <a:pt x="5049" y="0"/>
                  </a:moveTo>
                  <a:cubicBezTo>
                    <a:pt x="4668" y="24"/>
                    <a:pt x="4310" y="155"/>
                    <a:pt x="4013" y="405"/>
                  </a:cubicBezTo>
                  <a:lnTo>
                    <a:pt x="250" y="3846"/>
                  </a:lnTo>
                  <a:cubicBezTo>
                    <a:pt x="0" y="4060"/>
                    <a:pt x="72" y="4251"/>
                    <a:pt x="405" y="4251"/>
                  </a:cubicBezTo>
                  <a:lnTo>
                    <a:pt x="13133" y="4251"/>
                  </a:lnTo>
                  <a:cubicBezTo>
                    <a:pt x="13514" y="4227"/>
                    <a:pt x="13871" y="4084"/>
                    <a:pt x="14169" y="3846"/>
                  </a:cubicBezTo>
                  <a:lnTo>
                    <a:pt x="17943" y="405"/>
                  </a:lnTo>
                  <a:cubicBezTo>
                    <a:pt x="18181" y="179"/>
                    <a:pt x="18110" y="0"/>
                    <a:pt x="17776" y="0"/>
                  </a:cubicBez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35"/>
            <p:cNvSpPr/>
            <p:nvPr/>
          </p:nvSpPr>
          <p:spPr>
            <a:xfrm>
              <a:off x="3977446" y="4442271"/>
              <a:ext cx="1255041" cy="145246"/>
            </a:xfrm>
            <a:custGeom>
              <a:avLst/>
              <a:gdLst/>
              <a:ahLst/>
              <a:cxnLst/>
              <a:rect l="l" t="t" r="r" b="b"/>
              <a:pathLst>
                <a:path w="36732" h="4251" extrusionOk="0">
                  <a:moveTo>
                    <a:pt x="405" y="0"/>
                  </a:moveTo>
                  <a:cubicBezTo>
                    <a:pt x="72" y="0"/>
                    <a:pt x="0" y="179"/>
                    <a:pt x="250" y="405"/>
                  </a:cubicBezTo>
                  <a:lnTo>
                    <a:pt x="4013" y="3846"/>
                  </a:lnTo>
                  <a:cubicBezTo>
                    <a:pt x="4311" y="4084"/>
                    <a:pt x="4680" y="4227"/>
                    <a:pt x="5061" y="4251"/>
                  </a:cubicBezTo>
                  <a:lnTo>
                    <a:pt x="31671" y="4251"/>
                  </a:lnTo>
                  <a:cubicBezTo>
                    <a:pt x="32052" y="4227"/>
                    <a:pt x="32421" y="4084"/>
                    <a:pt x="32719" y="3846"/>
                  </a:cubicBezTo>
                  <a:lnTo>
                    <a:pt x="36481" y="405"/>
                  </a:lnTo>
                  <a:cubicBezTo>
                    <a:pt x="36731" y="179"/>
                    <a:pt x="36660" y="0"/>
                    <a:pt x="36326" y="0"/>
                  </a:cubicBez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35"/>
            <p:cNvSpPr/>
            <p:nvPr/>
          </p:nvSpPr>
          <p:spPr>
            <a:xfrm>
              <a:off x="3429876" y="4442271"/>
              <a:ext cx="621233" cy="145246"/>
            </a:xfrm>
            <a:custGeom>
              <a:avLst/>
              <a:gdLst/>
              <a:ahLst/>
              <a:cxnLst/>
              <a:rect l="l" t="t" r="r" b="b"/>
              <a:pathLst>
                <a:path w="18182" h="4251" fill="none" extrusionOk="0">
                  <a:moveTo>
                    <a:pt x="13133" y="0"/>
                  </a:moveTo>
                  <a:cubicBezTo>
                    <a:pt x="13514" y="24"/>
                    <a:pt x="13883" y="155"/>
                    <a:pt x="14169" y="405"/>
                  </a:cubicBezTo>
                  <a:lnTo>
                    <a:pt x="17943" y="3846"/>
                  </a:lnTo>
                  <a:cubicBezTo>
                    <a:pt x="18181" y="4060"/>
                    <a:pt x="18110" y="4251"/>
                    <a:pt x="17777" y="4251"/>
                  </a:cubicBezTo>
                  <a:lnTo>
                    <a:pt x="5061" y="4251"/>
                  </a:lnTo>
                  <a:cubicBezTo>
                    <a:pt x="4668" y="4227"/>
                    <a:pt x="4311" y="4084"/>
                    <a:pt x="4013" y="3846"/>
                  </a:cubicBezTo>
                  <a:lnTo>
                    <a:pt x="251" y="405"/>
                  </a:lnTo>
                  <a:cubicBezTo>
                    <a:pt x="1" y="179"/>
                    <a:pt x="72" y="0"/>
                    <a:pt x="405" y="0"/>
                  </a:cubicBezTo>
                  <a:close/>
                </a:path>
              </a:pathLst>
            </a:custGeom>
            <a:noFill/>
            <a:ln w="19050" cap="flat" cmpd="sng">
              <a:solidFill>
                <a:srgbClr val="D1208D"/>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35"/>
            <p:cNvSpPr/>
            <p:nvPr/>
          </p:nvSpPr>
          <p:spPr>
            <a:xfrm>
              <a:off x="2875403" y="4442271"/>
              <a:ext cx="620823" cy="145246"/>
            </a:xfrm>
            <a:custGeom>
              <a:avLst/>
              <a:gdLst/>
              <a:ahLst/>
              <a:cxnLst/>
              <a:rect l="l" t="t" r="r" b="b"/>
              <a:pathLst>
                <a:path w="18170" h="4251" extrusionOk="0">
                  <a:moveTo>
                    <a:pt x="393" y="0"/>
                  </a:moveTo>
                  <a:cubicBezTo>
                    <a:pt x="60" y="0"/>
                    <a:pt x="0" y="179"/>
                    <a:pt x="239" y="405"/>
                  </a:cubicBezTo>
                  <a:lnTo>
                    <a:pt x="4001" y="3846"/>
                  </a:lnTo>
                  <a:cubicBezTo>
                    <a:pt x="4299" y="4084"/>
                    <a:pt x="4668" y="4227"/>
                    <a:pt x="5049" y="4251"/>
                  </a:cubicBezTo>
                  <a:lnTo>
                    <a:pt x="17776" y="4251"/>
                  </a:lnTo>
                  <a:cubicBezTo>
                    <a:pt x="18098" y="4251"/>
                    <a:pt x="18169" y="4060"/>
                    <a:pt x="17931" y="3846"/>
                  </a:cubicBezTo>
                  <a:lnTo>
                    <a:pt x="14169" y="405"/>
                  </a:lnTo>
                  <a:cubicBezTo>
                    <a:pt x="13871" y="155"/>
                    <a:pt x="13502" y="24"/>
                    <a:pt x="13121" y="0"/>
                  </a:cubicBez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1" name="Google Shape;321;p35"/>
          <p:cNvGrpSpPr/>
          <p:nvPr/>
        </p:nvGrpSpPr>
        <p:grpSpPr>
          <a:xfrm>
            <a:off x="2848624" y="550009"/>
            <a:ext cx="3459539" cy="145246"/>
            <a:chOff x="2877924" y="543151"/>
            <a:chExt cx="3459539" cy="145246"/>
          </a:xfrm>
        </p:grpSpPr>
        <p:sp>
          <p:nvSpPr>
            <p:cNvPr id="322" name="Google Shape;322;p35"/>
            <p:cNvSpPr/>
            <p:nvPr/>
          </p:nvSpPr>
          <p:spPr>
            <a:xfrm>
              <a:off x="5161347" y="543151"/>
              <a:ext cx="621233" cy="145246"/>
            </a:xfrm>
            <a:custGeom>
              <a:avLst/>
              <a:gdLst/>
              <a:ahLst/>
              <a:cxnLst/>
              <a:rect l="l" t="t" r="r" b="b"/>
              <a:pathLst>
                <a:path w="18182" h="4251" fill="none" extrusionOk="0">
                  <a:moveTo>
                    <a:pt x="17776" y="0"/>
                  </a:moveTo>
                  <a:cubicBezTo>
                    <a:pt x="18110" y="0"/>
                    <a:pt x="18181" y="179"/>
                    <a:pt x="17943" y="405"/>
                  </a:cubicBezTo>
                  <a:lnTo>
                    <a:pt x="14181" y="3846"/>
                  </a:lnTo>
                  <a:cubicBezTo>
                    <a:pt x="13883" y="4084"/>
                    <a:pt x="13514" y="4227"/>
                    <a:pt x="13133" y="4251"/>
                  </a:cubicBezTo>
                  <a:lnTo>
                    <a:pt x="405" y="4251"/>
                  </a:lnTo>
                  <a:cubicBezTo>
                    <a:pt x="72" y="4251"/>
                    <a:pt x="0" y="4060"/>
                    <a:pt x="250" y="3846"/>
                  </a:cubicBezTo>
                  <a:lnTo>
                    <a:pt x="4013" y="405"/>
                  </a:lnTo>
                  <a:cubicBezTo>
                    <a:pt x="4310" y="155"/>
                    <a:pt x="4667" y="24"/>
                    <a:pt x="5060" y="0"/>
                  </a:cubicBezTo>
                  <a:close/>
                </a:path>
              </a:pathLst>
            </a:custGeom>
            <a:noFill/>
            <a:ln w="19050" cap="flat" cmpd="sng">
              <a:solidFill>
                <a:srgbClr val="D1208D"/>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35"/>
            <p:cNvSpPr/>
            <p:nvPr/>
          </p:nvSpPr>
          <p:spPr>
            <a:xfrm>
              <a:off x="5716230" y="543151"/>
              <a:ext cx="621233" cy="145246"/>
            </a:xfrm>
            <a:custGeom>
              <a:avLst/>
              <a:gdLst/>
              <a:ahLst/>
              <a:cxnLst/>
              <a:rect l="l" t="t" r="r" b="b"/>
              <a:pathLst>
                <a:path w="18182" h="4251" extrusionOk="0">
                  <a:moveTo>
                    <a:pt x="5049" y="0"/>
                  </a:moveTo>
                  <a:cubicBezTo>
                    <a:pt x="4668" y="24"/>
                    <a:pt x="4310" y="155"/>
                    <a:pt x="4013" y="405"/>
                  </a:cubicBezTo>
                  <a:lnTo>
                    <a:pt x="250" y="3846"/>
                  </a:lnTo>
                  <a:cubicBezTo>
                    <a:pt x="0" y="4060"/>
                    <a:pt x="72" y="4251"/>
                    <a:pt x="405" y="4251"/>
                  </a:cubicBezTo>
                  <a:lnTo>
                    <a:pt x="13133" y="4251"/>
                  </a:lnTo>
                  <a:cubicBezTo>
                    <a:pt x="13514" y="4227"/>
                    <a:pt x="13871" y="4084"/>
                    <a:pt x="14169" y="3846"/>
                  </a:cubicBezTo>
                  <a:lnTo>
                    <a:pt x="17943" y="405"/>
                  </a:lnTo>
                  <a:cubicBezTo>
                    <a:pt x="18181" y="179"/>
                    <a:pt x="18110" y="0"/>
                    <a:pt x="17776" y="0"/>
                  </a:cubicBez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35"/>
            <p:cNvSpPr/>
            <p:nvPr/>
          </p:nvSpPr>
          <p:spPr>
            <a:xfrm>
              <a:off x="3979967" y="543151"/>
              <a:ext cx="1255041" cy="145246"/>
            </a:xfrm>
            <a:custGeom>
              <a:avLst/>
              <a:gdLst/>
              <a:ahLst/>
              <a:cxnLst/>
              <a:rect l="l" t="t" r="r" b="b"/>
              <a:pathLst>
                <a:path w="36732" h="4251" extrusionOk="0">
                  <a:moveTo>
                    <a:pt x="405" y="0"/>
                  </a:moveTo>
                  <a:cubicBezTo>
                    <a:pt x="72" y="0"/>
                    <a:pt x="0" y="179"/>
                    <a:pt x="250" y="405"/>
                  </a:cubicBezTo>
                  <a:lnTo>
                    <a:pt x="4013" y="3846"/>
                  </a:lnTo>
                  <a:cubicBezTo>
                    <a:pt x="4311" y="4084"/>
                    <a:pt x="4680" y="4227"/>
                    <a:pt x="5061" y="4251"/>
                  </a:cubicBezTo>
                  <a:lnTo>
                    <a:pt x="31671" y="4251"/>
                  </a:lnTo>
                  <a:cubicBezTo>
                    <a:pt x="32052" y="4227"/>
                    <a:pt x="32421" y="4084"/>
                    <a:pt x="32719" y="3846"/>
                  </a:cubicBezTo>
                  <a:lnTo>
                    <a:pt x="36481" y="405"/>
                  </a:lnTo>
                  <a:cubicBezTo>
                    <a:pt x="36731" y="179"/>
                    <a:pt x="36660" y="0"/>
                    <a:pt x="36326" y="0"/>
                  </a:cubicBez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35"/>
            <p:cNvSpPr/>
            <p:nvPr/>
          </p:nvSpPr>
          <p:spPr>
            <a:xfrm>
              <a:off x="3432396" y="543151"/>
              <a:ext cx="621233" cy="145246"/>
            </a:xfrm>
            <a:custGeom>
              <a:avLst/>
              <a:gdLst/>
              <a:ahLst/>
              <a:cxnLst/>
              <a:rect l="l" t="t" r="r" b="b"/>
              <a:pathLst>
                <a:path w="18182" h="4251" fill="none" extrusionOk="0">
                  <a:moveTo>
                    <a:pt x="13133" y="0"/>
                  </a:moveTo>
                  <a:cubicBezTo>
                    <a:pt x="13514" y="24"/>
                    <a:pt x="13883" y="155"/>
                    <a:pt x="14169" y="405"/>
                  </a:cubicBezTo>
                  <a:lnTo>
                    <a:pt x="17943" y="3846"/>
                  </a:lnTo>
                  <a:cubicBezTo>
                    <a:pt x="18181" y="4060"/>
                    <a:pt x="18110" y="4251"/>
                    <a:pt x="17777" y="4251"/>
                  </a:cubicBezTo>
                  <a:lnTo>
                    <a:pt x="5061" y="4251"/>
                  </a:lnTo>
                  <a:cubicBezTo>
                    <a:pt x="4668" y="4227"/>
                    <a:pt x="4311" y="4084"/>
                    <a:pt x="4013" y="3846"/>
                  </a:cubicBezTo>
                  <a:lnTo>
                    <a:pt x="251" y="405"/>
                  </a:lnTo>
                  <a:cubicBezTo>
                    <a:pt x="1" y="179"/>
                    <a:pt x="72" y="0"/>
                    <a:pt x="405" y="0"/>
                  </a:cubicBezTo>
                  <a:close/>
                </a:path>
              </a:pathLst>
            </a:custGeom>
            <a:noFill/>
            <a:ln w="19050" cap="flat" cmpd="sng">
              <a:solidFill>
                <a:srgbClr val="D1208D"/>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35"/>
            <p:cNvSpPr/>
            <p:nvPr/>
          </p:nvSpPr>
          <p:spPr>
            <a:xfrm>
              <a:off x="2877924" y="543151"/>
              <a:ext cx="620823" cy="145246"/>
            </a:xfrm>
            <a:custGeom>
              <a:avLst/>
              <a:gdLst/>
              <a:ahLst/>
              <a:cxnLst/>
              <a:rect l="l" t="t" r="r" b="b"/>
              <a:pathLst>
                <a:path w="18170" h="4251" extrusionOk="0">
                  <a:moveTo>
                    <a:pt x="393" y="0"/>
                  </a:moveTo>
                  <a:cubicBezTo>
                    <a:pt x="60" y="0"/>
                    <a:pt x="0" y="179"/>
                    <a:pt x="239" y="405"/>
                  </a:cubicBezTo>
                  <a:lnTo>
                    <a:pt x="4001" y="3846"/>
                  </a:lnTo>
                  <a:cubicBezTo>
                    <a:pt x="4299" y="4084"/>
                    <a:pt x="4668" y="4227"/>
                    <a:pt x="5049" y="4251"/>
                  </a:cubicBezTo>
                  <a:lnTo>
                    <a:pt x="17776" y="4251"/>
                  </a:lnTo>
                  <a:cubicBezTo>
                    <a:pt x="18098" y="4251"/>
                    <a:pt x="18169" y="4060"/>
                    <a:pt x="17931" y="3846"/>
                  </a:cubicBezTo>
                  <a:lnTo>
                    <a:pt x="14169" y="405"/>
                  </a:lnTo>
                  <a:cubicBezTo>
                    <a:pt x="13871" y="155"/>
                    <a:pt x="13502" y="24"/>
                    <a:pt x="13121" y="0"/>
                  </a:cubicBez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7" name="Google Shape;327;p35"/>
          <p:cNvGrpSpPr/>
          <p:nvPr/>
        </p:nvGrpSpPr>
        <p:grpSpPr>
          <a:xfrm>
            <a:off x="6883218" y="2415655"/>
            <a:ext cx="884042" cy="312191"/>
            <a:chOff x="4856845" y="3700725"/>
            <a:chExt cx="326275" cy="115225"/>
          </a:xfrm>
        </p:grpSpPr>
        <p:sp>
          <p:nvSpPr>
            <p:cNvPr id="328" name="Google Shape;328;p35"/>
            <p:cNvSpPr/>
            <p:nvPr/>
          </p:nvSpPr>
          <p:spPr>
            <a:xfrm>
              <a:off x="4856845" y="3700725"/>
              <a:ext cx="66425" cy="115225"/>
            </a:xfrm>
            <a:custGeom>
              <a:avLst/>
              <a:gdLst/>
              <a:ahLst/>
              <a:cxnLst/>
              <a:rect l="l" t="t" r="r" b="b"/>
              <a:pathLst>
                <a:path w="2657" h="4609" fill="none" extrusionOk="0">
                  <a:moveTo>
                    <a:pt x="1" y="4609"/>
                  </a:moveTo>
                  <a:lnTo>
                    <a:pt x="2656"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35"/>
            <p:cNvSpPr/>
            <p:nvPr/>
          </p:nvSpPr>
          <p:spPr>
            <a:xfrm>
              <a:off x="4943170" y="3700725"/>
              <a:ext cx="66700" cy="115225"/>
            </a:xfrm>
            <a:custGeom>
              <a:avLst/>
              <a:gdLst/>
              <a:ahLst/>
              <a:cxnLst/>
              <a:rect l="l" t="t" r="r" b="b"/>
              <a:pathLst>
                <a:path w="2668" h="4609" fill="none" extrusionOk="0">
                  <a:moveTo>
                    <a:pt x="1" y="4609"/>
                  </a:moveTo>
                  <a:lnTo>
                    <a:pt x="2668"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35"/>
            <p:cNvSpPr/>
            <p:nvPr/>
          </p:nvSpPr>
          <p:spPr>
            <a:xfrm>
              <a:off x="5029795" y="3700725"/>
              <a:ext cx="66700" cy="115225"/>
            </a:xfrm>
            <a:custGeom>
              <a:avLst/>
              <a:gdLst/>
              <a:ahLst/>
              <a:cxnLst/>
              <a:rect l="l" t="t" r="r" b="b"/>
              <a:pathLst>
                <a:path w="2668" h="4609" fill="none" extrusionOk="0">
                  <a:moveTo>
                    <a:pt x="1" y="4609"/>
                  </a:moveTo>
                  <a:lnTo>
                    <a:pt x="2668"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35"/>
            <p:cNvSpPr/>
            <p:nvPr/>
          </p:nvSpPr>
          <p:spPr>
            <a:xfrm>
              <a:off x="5116420" y="3700725"/>
              <a:ext cx="66700" cy="115225"/>
            </a:xfrm>
            <a:custGeom>
              <a:avLst/>
              <a:gdLst/>
              <a:ahLst/>
              <a:cxnLst/>
              <a:rect l="l" t="t" r="r" b="b"/>
              <a:pathLst>
                <a:path w="2668" h="4609" fill="none" extrusionOk="0">
                  <a:moveTo>
                    <a:pt x="0" y="4609"/>
                  </a:moveTo>
                  <a:lnTo>
                    <a:pt x="2667" y="2299"/>
                  </a:lnTo>
                  <a:lnTo>
                    <a:pt x="0"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2" name="Google Shape;332;p35"/>
          <p:cNvGrpSpPr/>
          <p:nvPr/>
        </p:nvGrpSpPr>
        <p:grpSpPr>
          <a:xfrm flipH="1">
            <a:off x="1487239" y="2415655"/>
            <a:ext cx="884042" cy="312191"/>
            <a:chOff x="4856845" y="3700725"/>
            <a:chExt cx="326275" cy="115225"/>
          </a:xfrm>
        </p:grpSpPr>
        <p:sp>
          <p:nvSpPr>
            <p:cNvPr id="333" name="Google Shape;333;p35"/>
            <p:cNvSpPr/>
            <p:nvPr/>
          </p:nvSpPr>
          <p:spPr>
            <a:xfrm>
              <a:off x="4856845" y="3700725"/>
              <a:ext cx="66425" cy="115225"/>
            </a:xfrm>
            <a:custGeom>
              <a:avLst/>
              <a:gdLst/>
              <a:ahLst/>
              <a:cxnLst/>
              <a:rect l="l" t="t" r="r" b="b"/>
              <a:pathLst>
                <a:path w="2657" h="4609" fill="none" extrusionOk="0">
                  <a:moveTo>
                    <a:pt x="1" y="4609"/>
                  </a:moveTo>
                  <a:lnTo>
                    <a:pt x="2656"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35"/>
            <p:cNvSpPr/>
            <p:nvPr/>
          </p:nvSpPr>
          <p:spPr>
            <a:xfrm>
              <a:off x="4943170" y="3700725"/>
              <a:ext cx="66700" cy="115225"/>
            </a:xfrm>
            <a:custGeom>
              <a:avLst/>
              <a:gdLst/>
              <a:ahLst/>
              <a:cxnLst/>
              <a:rect l="l" t="t" r="r" b="b"/>
              <a:pathLst>
                <a:path w="2668" h="4609" fill="none" extrusionOk="0">
                  <a:moveTo>
                    <a:pt x="1" y="4609"/>
                  </a:moveTo>
                  <a:lnTo>
                    <a:pt x="2668"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35"/>
            <p:cNvSpPr/>
            <p:nvPr/>
          </p:nvSpPr>
          <p:spPr>
            <a:xfrm>
              <a:off x="5029795" y="3700725"/>
              <a:ext cx="66700" cy="115225"/>
            </a:xfrm>
            <a:custGeom>
              <a:avLst/>
              <a:gdLst/>
              <a:ahLst/>
              <a:cxnLst/>
              <a:rect l="l" t="t" r="r" b="b"/>
              <a:pathLst>
                <a:path w="2668" h="4609" fill="none" extrusionOk="0">
                  <a:moveTo>
                    <a:pt x="1" y="4609"/>
                  </a:moveTo>
                  <a:lnTo>
                    <a:pt x="2668"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35"/>
            <p:cNvSpPr/>
            <p:nvPr/>
          </p:nvSpPr>
          <p:spPr>
            <a:xfrm>
              <a:off x="5116420" y="3700725"/>
              <a:ext cx="66700" cy="115225"/>
            </a:xfrm>
            <a:custGeom>
              <a:avLst/>
              <a:gdLst/>
              <a:ahLst/>
              <a:cxnLst/>
              <a:rect l="l" t="t" r="r" b="b"/>
              <a:pathLst>
                <a:path w="2668" h="4609" fill="none" extrusionOk="0">
                  <a:moveTo>
                    <a:pt x="0" y="4609"/>
                  </a:moveTo>
                  <a:lnTo>
                    <a:pt x="2667" y="2299"/>
                  </a:lnTo>
                  <a:lnTo>
                    <a:pt x="0"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79468801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grpSp>
        <p:nvGrpSpPr>
          <p:cNvPr id="342" name="Google Shape;342;p36"/>
          <p:cNvGrpSpPr/>
          <p:nvPr/>
        </p:nvGrpSpPr>
        <p:grpSpPr>
          <a:xfrm>
            <a:off x="4068528" y="111450"/>
            <a:ext cx="5114400" cy="5114400"/>
            <a:chOff x="81652" y="14569"/>
            <a:chExt cx="5114400" cy="5114400"/>
          </a:xfrm>
        </p:grpSpPr>
        <p:sp>
          <p:nvSpPr>
            <p:cNvPr id="343" name="Google Shape;343;p36"/>
            <p:cNvSpPr/>
            <p:nvPr/>
          </p:nvSpPr>
          <p:spPr>
            <a:xfrm>
              <a:off x="81652" y="14569"/>
              <a:ext cx="5114400" cy="5114400"/>
            </a:xfrm>
            <a:prstGeom prst="ellipse">
              <a:avLst/>
            </a:prstGeom>
            <a:gradFill>
              <a:gsLst>
                <a:gs pos="0">
                  <a:srgbClr val="FFFFFF">
                    <a:alpha val="0"/>
                  </a:srgbClr>
                </a:gs>
                <a:gs pos="65000">
                  <a:srgbClr val="FFFFFF">
                    <a:alpha val="0"/>
                  </a:srgbClr>
                </a:gs>
                <a:gs pos="100000">
                  <a:srgbClr val="5ED2F1"/>
                </a:gs>
              </a:gsLst>
              <a:path path="circle">
                <a:fillToRect l="50000" t="50000" r="50000" b="50000"/>
              </a:path>
              <a:tileRect/>
            </a:gradFill>
            <a:ln w="76200" cap="flat" cmpd="sng">
              <a:solidFill>
                <a:srgbClr val="81F5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36"/>
            <p:cNvSpPr/>
            <p:nvPr/>
          </p:nvSpPr>
          <p:spPr>
            <a:xfrm>
              <a:off x="672908" y="599759"/>
              <a:ext cx="3943500" cy="3943500"/>
            </a:xfrm>
            <a:prstGeom prst="ellipse">
              <a:avLst/>
            </a:prstGeom>
            <a:noFill/>
            <a:ln w="28575" cap="flat" cmpd="sng">
              <a:solidFill>
                <a:srgbClr val="81F5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5" name="Google Shape;345;p36"/>
          <p:cNvSpPr txBox="1">
            <a:spLocks noGrp="1"/>
          </p:cNvSpPr>
          <p:nvPr>
            <p:ph type="title"/>
          </p:nvPr>
        </p:nvSpPr>
        <p:spPr>
          <a:xfrm>
            <a:off x="385266" y="1987183"/>
            <a:ext cx="3153000" cy="600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INTRODUCTION</a:t>
            </a:r>
            <a:endParaRPr/>
          </a:p>
        </p:txBody>
      </p:sp>
      <p:sp>
        <p:nvSpPr>
          <p:cNvPr id="346" name="Google Shape;346;p36"/>
          <p:cNvSpPr txBox="1">
            <a:spLocks noGrp="1"/>
          </p:cNvSpPr>
          <p:nvPr>
            <p:ph type="subTitle" idx="1"/>
          </p:nvPr>
        </p:nvSpPr>
        <p:spPr>
          <a:xfrm>
            <a:off x="5122878" y="1580250"/>
            <a:ext cx="3005700" cy="2176800"/>
          </a:xfrm>
          <a:prstGeom prst="rect">
            <a:avLst/>
          </a:prstGeom>
        </p:spPr>
        <p:txBody>
          <a:bodyPr spcFirstLastPara="1" wrap="square" lIns="91425" tIns="91425" rIns="91425" bIns="91425" anchor="ctr" anchorCtr="0">
            <a:noAutofit/>
          </a:bodyPr>
          <a:lstStyle/>
          <a:p>
            <a:pPr marL="0" lvl="0" indent="0"/>
            <a:r>
              <a:rPr lang="fr-FR" dirty="0" smtClean="0"/>
              <a:t>-Le but de la </a:t>
            </a:r>
            <a:r>
              <a:rPr lang="fr-FR" b="1" dirty="0" smtClean="0"/>
              <a:t>démodulation</a:t>
            </a:r>
            <a:r>
              <a:rPr lang="fr-FR" dirty="0" smtClean="0"/>
              <a:t> </a:t>
            </a:r>
          </a:p>
          <a:p>
            <a:pPr marL="0" lvl="0" indent="0"/>
            <a:r>
              <a:rPr lang="fr-FR" dirty="0" smtClean="0"/>
              <a:t>-La définition du démodulateur.</a:t>
            </a:r>
            <a:endParaRPr dirty="0"/>
          </a:p>
        </p:txBody>
      </p:sp>
      <p:sp>
        <p:nvSpPr>
          <p:cNvPr id="347" name="Google Shape;347;p36"/>
          <p:cNvSpPr/>
          <p:nvPr/>
        </p:nvSpPr>
        <p:spPr>
          <a:xfrm rot="10800000" flipH="1">
            <a:off x="742725" y="2674449"/>
            <a:ext cx="2812417" cy="321601"/>
          </a:xfrm>
          <a:custGeom>
            <a:avLst/>
            <a:gdLst/>
            <a:ahLst/>
            <a:cxnLst/>
            <a:rect l="l" t="t" r="r" b="b"/>
            <a:pathLst>
              <a:path w="33720" h="4002" fill="none" extrusionOk="0">
                <a:moveTo>
                  <a:pt x="33719" y="1"/>
                </a:moveTo>
                <a:lnTo>
                  <a:pt x="29052" y="4001"/>
                </a:lnTo>
                <a:lnTo>
                  <a:pt x="1" y="4001"/>
                </a:lnTo>
              </a:path>
            </a:pathLst>
          </a:custGeom>
          <a:noFill/>
          <a:ln w="28575" cap="flat" cmpd="sng">
            <a:solidFill>
              <a:srgbClr val="5ED2F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8" name="Google Shape;348;p36"/>
          <p:cNvGrpSpPr/>
          <p:nvPr/>
        </p:nvGrpSpPr>
        <p:grpSpPr>
          <a:xfrm rot="10800000" flipH="1">
            <a:off x="845587" y="2958238"/>
            <a:ext cx="2035054" cy="198087"/>
            <a:chOff x="367025" y="2970279"/>
            <a:chExt cx="698491" cy="67985"/>
          </a:xfrm>
        </p:grpSpPr>
        <p:sp>
          <p:nvSpPr>
            <p:cNvPr id="349" name="Google Shape;349;p36"/>
            <p:cNvSpPr/>
            <p:nvPr/>
          </p:nvSpPr>
          <p:spPr>
            <a:xfrm>
              <a:off x="367025" y="2970279"/>
              <a:ext cx="68012" cy="67985"/>
            </a:xfrm>
            <a:custGeom>
              <a:avLst/>
              <a:gdLst/>
              <a:ahLst/>
              <a:cxnLst/>
              <a:rect l="l" t="t" r="r" b="b"/>
              <a:pathLst>
                <a:path w="2466" h="2465" extrusionOk="0">
                  <a:moveTo>
                    <a:pt x="1" y="0"/>
                  </a:moveTo>
                  <a:lnTo>
                    <a:pt x="1" y="2465"/>
                  </a:lnTo>
                  <a:lnTo>
                    <a:pt x="2465" y="2465"/>
                  </a:lnTo>
                  <a:lnTo>
                    <a:pt x="2465" y="0"/>
                  </a:ln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36"/>
            <p:cNvSpPr/>
            <p:nvPr/>
          </p:nvSpPr>
          <p:spPr>
            <a:xfrm>
              <a:off x="493121" y="2970279"/>
              <a:ext cx="68012" cy="67985"/>
            </a:xfrm>
            <a:custGeom>
              <a:avLst/>
              <a:gdLst/>
              <a:ahLst/>
              <a:cxnLst/>
              <a:rect l="l" t="t" r="r" b="b"/>
              <a:pathLst>
                <a:path w="2466" h="2465" extrusionOk="0">
                  <a:moveTo>
                    <a:pt x="1" y="0"/>
                  </a:moveTo>
                  <a:lnTo>
                    <a:pt x="1" y="2465"/>
                  </a:lnTo>
                  <a:lnTo>
                    <a:pt x="2465" y="2465"/>
                  </a:lnTo>
                  <a:lnTo>
                    <a:pt x="2465" y="0"/>
                  </a:ln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36"/>
            <p:cNvSpPr/>
            <p:nvPr/>
          </p:nvSpPr>
          <p:spPr>
            <a:xfrm>
              <a:off x="619216" y="2970279"/>
              <a:ext cx="68012" cy="67985"/>
            </a:xfrm>
            <a:custGeom>
              <a:avLst/>
              <a:gdLst/>
              <a:ahLst/>
              <a:cxnLst/>
              <a:rect l="l" t="t" r="r" b="b"/>
              <a:pathLst>
                <a:path w="2466" h="2465" extrusionOk="0">
                  <a:moveTo>
                    <a:pt x="1" y="0"/>
                  </a:moveTo>
                  <a:lnTo>
                    <a:pt x="1" y="2465"/>
                  </a:lnTo>
                  <a:lnTo>
                    <a:pt x="2465" y="2465"/>
                  </a:lnTo>
                  <a:lnTo>
                    <a:pt x="2465" y="0"/>
                  </a:ln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36"/>
            <p:cNvSpPr/>
            <p:nvPr/>
          </p:nvSpPr>
          <p:spPr>
            <a:xfrm>
              <a:off x="745312" y="2970279"/>
              <a:ext cx="68012" cy="67985"/>
            </a:xfrm>
            <a:custGeom>
              <a:avLst/>
              <a:gdLst/>
              <a:ahLst/>
              <a:cxnLst/>
              <a:rect l="l" t="t" r="r" b="b"/>
              <a:pathLst>
                <a:path w="2466" h="2465" fill="none" extrusionOk="0">
                  <a:moveTo>
                    <a:pt x="1" y="0"/>
                  </a:moveTo>
                  <a:lnTo>
                    <a:pt x="2465" y="0"/>
                  </a:lnTo>
                  <a:lnTo>
                    <a:pt x="2465" y="2465"/>
                  </a:lnTo>
                  <a:lnTo>
                    <a:pt x="1" y="2465"/>
                  </a:lnTo>
                  <a:close/>
                </a:path>
              </a:pathLst>
            </a:custGeom>
            <a:noFill/>
            <a:ln w="9525" cap="flat" cmpd="sng">
              <a:solidFill>
                <a:srgbClr val="81F5FF"/>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36"/>
            <p:cNvSpPr/>
            <p:nvPr/>
          </p:nvSpPr>
          <p:spPr>
            <a:xfrm>
              <a:off x="871408" y="2970279"/>
              <a:ext cx="68012" cy="67985"/>
            </a:xfrm>
            <a:custGeom>
              <a:avLst/>
              <a:gdLst/>
              <a:ahLst/>
              <a:cxnLst/>
              <a:rect l="l" t="t" r="r" b="b"/>
              <a:pathLst>
                <a:path w="2466" h="2465" fill="none" extrusionOk="0">
                  <a:moveTo>
                    <a:pt x="1" y="0"/>
                  </a:moveTo>
                  <a:lnTo>
                    <a:pt x="2465" y="0"/>
                  </a:lnTo>
                  <a:lnTo>
                    <a:pt x="2465" y="2465"/>
                  </a:lnTo>
                  <a:lnTo>
                    <a:pt x="1" y="2465"/>
                  </a:lnTo>
                  <a:close/>
                </a:path>
              </a:pathLst>
            </a:custGeom>
            <a:noFill/>
            <a:ln w="9525" cap="flat" cmpd="sng">
              <a:solidFill>
                <a:srgbClr val="81F5FF"/>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6"/>
            <p:cNvSpPr/>
            <p:nvPr/>
          </p:nvSpPr>
          <p:spPr>
            <a:xfrm>
              <a:off x="997504" y="2970279"/>
              <a:ext cx="68012" cy="67985"/>
            </a:xfrm>
            <a:custGeom>
              <a:avLst/>
              <a:gdLst/>
              <a:ahLst/>
              <a:cxnLst/>
              <a:rect l="l" t="t" r="r" b="b"/>
              <a:pathLst>
                <a:path w="2466" h="2465" fill="none" extrusionOk="0">
                  <a:moveTo>
                    <a:pt x="1" y="0"/>
                  </a:moveTo>
                  <a:lnTo>
                    <a:pt x="2465" y="0"/>
                  </a:lnTo>
                  <a:lnTo>
                    <a:pt x="2465" y="2465"/>
                  </a:lnTo>
                  <a:lnTo>
                    <a:pt x="1" y="2465"/>
                  </a:lnTo>
                  <a:close/>
                </a:path>
              </a:pathLst>
            </a:custGeom>
            <a:noFill/>
            <a:ln w="9525" cap="flat" cmpd="sng">
              <a:solidFill>
                <a:srgbClr val="81F5FF"/>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54416159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37"/>
          <p:cNvSpPr/>
          <p:nvPr/>
        </p:nvSpPr>
        <p:spPr>
          <a:xfrm>
            <a:off x="81652" y="29118"/>
            <a:ext cx="5114400" cy="5114400"/>
          </a:xfrm>
          <a:prstGeom prst="ellipse">
            <a:avLst/>
          </a:prstGeom>
          <a:gradFill>
            <a:gsLst>
              <a:gs pos="0">
                <a:srgbClr val="FFFFFF">
                  <a:alpha val="0"/>
                </a:srgbClr>
              </a:gs>
              <a:gs pos="65000">
                <a:srgbClr val="FFFFFF">
                  <a:alpha val="0"/>
                </a:srgbClr>
              </a:gs>
              <a:gs pos="100000">
                <a:srgbClr val="5ED2F1"/>
              </a:gs>
            </a:gsLst>
            <a:path path="circle">
              <a:fillToRect l="50000" t="50000" r="50000" b="50000"/>
            </a:path>
            <a:tileRect/>
          </a:gradFill>
          <a:ln w="76200" cap="flat" cmpd="sng">
            <a:solidFill>
              <a:srgbClr val="81F5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37"/>
          <p:cNvSpPr/>
          <p:nvPr/>
        </p:nvSpPr>
        <p:spPr>
          <a:xfrm>
            <a:off x="667108" y="599759"/>
            <a:ext cx="3943500" cy="3943500"/>
          </a:xfrm>
          <a:prstGeom prst="ellipse">
            <a:avLst/>
          </a:prstGeom>
          <a:noFill/>
          <a:ln w="28575" cap="flat" cmpd="sng">
            <a:solidFill>
              <a:srgbClr val="81F5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7"/>
          <p:cNvSpPr txBox="1">
            <a:spLocks noGrp="1"/>
          </p:cNvSpPr>
          <p:nvPr>
            <p:ph type="title"/>
          </p:nvPr>
        </p:nvSpPr>
        <p:spPr>
          <a:xfrm>
            <a:off x="5656807" y="2010886"/>
            <a:ext cx="3165300" cy="655800"/>
          </a:xfrm>
          <a:prstGeom prst="rect">
            <a:avLst/>
          </a:prstGeom>
        </p:spPr>
        <p:txBody>
          <a:bodyPr spcFirstLastPara="1" wrap="square" lIns="91425" tIns="91425" rIns="91425" bIns="91425" anchor="ctr" anchorCtr="0">
            <a:noAutofit/>
          </a:bodyPr>
          <a:lstStyle/>
          <a:p>
            <a:pPr lvl="0"/>
            <a:r>
              <a:rPr lang="fr-FR" i="1" dirty="0" smtClean="0"/>
              <a:t>Circuit 1:</a:t>
            </a:r>
            <a:r>
              <a:rPr lang="fr-FR" dirty="0" smtClean="0"/>
              <a:t>la démodulation synchrone </a:t>
            </a:r>
            <a:br>
              <a:rPr lang="fr-FR" dirty="0" smtClean="0"/>
            </a:br>
            <a:endParaRPr/>
          </a:p>
        </p:txBody>
      </p:sp>
      <p:sp>
        <p:nvSpPr>
          <p:cNvPr id="362" name="Google Shape;362;p37"/>
          <p:cNvSpPr txBox="1">
            <a:spLocks noGrp="1"/>
          </p:cNvSpPr>
          <p:nvPr>
            <p:ph type="subTitle" idx="1"/>
          </p:nvPr>
        </p:nvSpPr>
        <p:spPr>
          <a:xfrm>
            <a:off x="928662" y="1785932"/>
            <a:ext cx="3500462" cy="1511118"/>
          </a:xfrm>
          <a:prstGeom prst="rect">
            <a:avLst/>
          </a:prstGeom>
        </p:spPr>
        <p:txBody>
          <a:bodyPr spcFirstLastPara="1" wrap="square" lIns="91425" tIns="91425" rIns="91425" bIns="91425" anchor="t" anchorCtr="0">
            <a:noAutofit/>
          </a:bodyPr>
          <a:lstStyle/>
          <a:p>
            <a:pPr marL="0" indent="0">
              <a:spcAft>
                <a:spcPts val="1600"/>
              </a:spcAft>
            </a:pPr>
            <a:r>
              <a:rPr lang="fr-FR" dirty="0" smtClean="0"/>
              <a:t>La structure d’une démodulation synchrone est représentée ci-dessous :</a:t>
            </a:r>
          </a:p>
          <a:p>
            <a:pPr marL="0" indent="0">
              <a:spcAft>
                <a:spcPts val="1600"/>
              </a:spcAft>
            </a:pPr>
            <a:endParaRPr lang="fr-FR" dirty="0" smtClean="0"/>
          </a:p>
          <a:p>
            <a:pPr marL="0" lvl="0" indent="0" algn="ctr" rtl="0">
              <a:spcBef>
                <a:spcPts val="0"/>
              </a:spcBef>
              <a:spcAft>
                <a:spcPts val="1600"/>
              </a:spcAft>
              <a:buNone/>
            </a:pPr>
            <a:endParaRPr/>
          </a:p>
        </p:txBody>
      </p:sp>
      <p:sp>
        <p:nvSpPr>
          <p:cNvPr id="363" name="Google Shape;363;p37"/>
          <p:cNvSpPr/>
          <p:nvPr/>
        </p:nvSpPr>
        <p:spPr>
          <a:xfrm rot="10800000">
            <a:off x="5626979" y="2661197"/>
            <a:ext cx="2812417" cy="321601"/>
          </a:xfrm>
          <a:custGeom>
            <a:avLst/>
            <a:gdLst/>
            <a:ahLst/>
            <a:cxnLst/>
            <a:rect l="l" t="t" r="r" b="b"/>
            <a:pathLst>
              <a:path w="33720" h="4002" fill="none" extrusionOk="0">
                <a:moveTo>
                  <a:pt x="33719" y="1"/>
                </a:moveTo>
                <a:lnTo>
                  <a:pt x="29052" y="4001"/>
                </a:lnTo>
                <a:lnTo>
                  <a:pt x="1" y="4001"/>
                </a:lnTo>
              </a:path>
            </a:pathLst>
          </a:custGeom>
          <a:noFill/>
          <a:ln w="28575" cap="flat" cmpd="sng">
            <a:solidFill>
              <a:srgbClr val="5ED2F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4" name="Google Shape;364;p37"/>
          <p:cNvGrpSpPr/>
          <p:nvPr/>
        </p:nvGrpSpPr>
        <p:grpSpPr>
          <a:xfrm rot="10800000">
            <a:off x="6301479" y="2944985"/>
            <a:ext cx="2035054" cy="198087"/>
            <a:chOff x="367025" y="2970279"/>
            <a:chExt cx="698491" cy="67985"/>
          </a:xfrm>
        </p:grpSpPr>
        <p:sp>
          <p:nvSpPr>
            <p:cNvPr id="365" name="Google Shape;365;p37"/>
            <p:cNvSpPr/>
            <p:nvPr/>
          </p:nvSpPr>
          <p:spPr>
            <a:xfrm>
              <a:off x="367025" y="2970279"/>
              <a:ext cx="68012" cy="67985"/>
            </a:xfrm>
            <a:custGeom>
              <a:avLst/>
              <a:gdLst/>
              <a:ahLst/>
              <a:cxnLst/>
              <a:rect l="l" t="t" r="r" b="b"/>
              <a:pathLst>
                <a:path w="2466" h="2465" extrusionOk="0">
                  <a:moveTo>
                    <a:pt x="1" y="0"/>
                  </a:moveTo>
                  <a:lnTo>
                    <a:pt x="1" y="2465"/>
                  </a:lnTo>
                  <a:lnTo>
                    <a:pt x="2465" y="2465"/>
                  </a:lnTo>
                  <a:lnTo>
                    <a:pt x="2465" y="0"/>
                  </a:ln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37"/>
            <p:cNvSpPr/>
            <p:nvPr/>
          </p:nvSpPr>
          <p:spPr>
            <a:xfrm>
              <a:off x="493121" y="2970279"/>
              <a:ext cx="68012" cy="67985"/>
            </a:xfrm>
            <a:custGeom>
              <a:avLst/>
              <a:gdLst/>
              <a:ahLst/>
              <a:cxnLst/>
              <a:rect l="l" t="t" r="r" b="b"/>
              <a:pathLst>
                <a:path w="2466" h="2465" extrusionOk="0">
                  <a:moveTo>
                    <a:pt x="1" y="0"/>
                  </a:moveTo>
                  <a:lnTo>
                    <a:pt x="1" y="2465"/>
                  </a:lnTo>
                  <a:lnTo>
                    <a:pt x="2465" y="2465"/>
                  </a:lnTo>
                  <a:lnTo>
                    <a:pt x="2465" y="0"/>
                  </a:ln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37"/>
            <p:cNvSpPr/>
            <p:nvPr/>
          </p:nvSpPr>
          <p:spPr>
            <a:xfrm>
              <a:off x="619216" y="2970279"/>
              <a:ext cx="68012" cy="67985"/>
            </a:xfrm>
            <a:custGeom>
              <a:avLst/>
              <a:gdLst/>
              <a:ahLst/>
              <a:cxnLst/>
              <a:rect l="l" t="t" r="r" b="b"/>
              <a:pathLst>
                <a:path w="2466" h="2465" extrusionOk="0">
                  <a:moveTo>
                    <a:pt x="1" y="0"/>
                  </a:moveTo>
                  <a:lnTo>
                    <a:pt x="1" y="2465"/>
                  </a:lnTo>
                  <a:lnTo>
                    <a:pt x="2465" y="2465"/>
                  </a:lnTo>
                  <a:lnTo>
                    <a:pt x="2465" y="0"/>
                  </a:ln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37"/>
            <p:cNvSpPr/>
            <p:nvPr/>
          </p:nvSpPr>
          <p:spPr>
            <a:xfrm>
              <a:off x="745312" y="2970279"/>
              <a:ext cx="68012" cy="67985"/>
            </a:xfrm>
            <a:custGeom>
              <a:avLst/>
              <a:gdLst/>
              <a:ahLst/>
              <a:cxnLst/>
              <a:rect l="l" t="t" r="r" b="b"/>
              <a:pathLst>
                <a:path w="2466" h="2465" fill="none" extrusionOk="0">
                  <a:moveTo>
                    <a:pt x="1" y="0"/>
                  </a:moveTo>
                  <a:lnTo>
                    <a:pt x="2465" y="0"/>
                  </a:lnTo>
                  <a:lnTo>
                    <a:pt x="2465" y="2465"/>
                  </a:lnTo>
                  <a:lnTo>
                    <a:pt x="1" y="2465"/>
                  </a:lnTo>
                  <a:close/>
                </a:path>
              </a:pathLst>
            </a:custGeom>
            <a:noFill/>
            <a:ln w="9525" cap="flat" cmpd="sng">
              <a:solidFill>
                <a:srgbClr val="81F5FF"/>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37"/>
            <p:cNvSpPr/>
            <p:nvPr/>
          </p:nvSpPr>
          <p:spPr>
            <a:xfrm>
              <a:off x="871408" y="2970279"/>
              <a:ext cx="68012" cy="67985"/>
            </a:xfrm>
            <a:custGeom>
              <a:avLst/>
              <a:gdLst/>
              <a:ahLst/>
              <a:cxnLst/>
              <a:rect l="l" t="t" r="r" b="b"/>
              <a:pathLst>
                <a:path w="2466" h="2465" fill="none" extrusionOk="0">
                  <a:moveTo>
                    <a:pt x="1" y="0"/>
                  </a:moveTo>
                  <a:lnTo>
                    <a:pt x="2465" y="0"/>
                  </a:lnTo>
                  <a:lnTo>
                    <a:pt x="2465" y="2465"/>
                  </a:lnTo>
                  <a:lnTo>
                    <a:pt x="1" y="2465"/>
                  </a:lnTo>
                  <a:close/>
                </a:path>
              </a:pathLst>
            </a:custGeom>
            <a:noFill/>
            <a:ln w="9525" cap="flat" cmpd="sng">
              <a:solidFill>
                <a:srgbClr val="81F5FF"/>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37"/>
            <p:cNvSpPr/>
            <p:nvPr/>
          </p:nvSpPr>
          <p:spPr>
            <a:xfrm>
              <a:off x="997504" y="2970279"/>
              <a:ext cx="68012" cy="67985"/>
            </a:xfrm>
            <a:custGeom>
              <a:avLst/>
              <a:gdLst/>
              <a:ahLst/>
              <a:cxnLst/>
              <a:rect l="l" t="t" r="r" b="b"/>
              <a:pathLst>
                <a:path w="2466" h="2465" fill="none" extrusionOk="0">
                  <a:moveTo>
                    <a:pt x="1" y="0"/>
                  </a:moveTo>
                  <a:lnTo>
                    <a:pt x="2465" y="0"/>
                  </a:lnTo>
                  <a:lnTo>
                    <a:pt x="2465" y="2465"/>
                  </a:lnTo>
                  <a:lnTo>
                    <a:pt x="1" y="2465"/>
                  </a:lnTo>
                  <a:close/>
                </a:path>
              </a:pathLst>
            </a:custGeom>
            <a:noFill/>
            <a:ln w="9525" cap="flat" cmpd="sng">
              <a:solidFill>
                <a:srgbClr val="81F5FF"/>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4" name="Image 13"/>
          <p:cNvPicPr/>
          <p:nvPr/>
        </p:nvPicPr>
        <p:blipFill>
          <a:blip r:embed="rId3"/>
          <a:srcRect/>
          <a:stretch>
            <a:fillRect/>
          </a:stretch>
        </p:blipFill>
        <p:spPr bwMode="auto">
          <a:xfrm>
            <a:off x="928662" y="2500312"/>
            <a:ext cx="3481398" cy="838200"/>
          </a:xfrm>
          <a:prstGeom prst="rect">
            <a:avLst/>
          </a:prstGeom>
          <a:noFill/>
          <a:ln w="9525">
            <a:noFill/>
            <a:miter lim="800000"/>
            <a:headEnd/>
            <a:tailEnd/>
          </a:ln>
        </p:spPr>
      </p:pic>
    </p:spTree>
    <p:extLst>
      <p:ext uri="{BB962C8B-B14F-4D97-AF65-F5344CB8AC3E}">
        <p14:creationId xmlns:p14="http://schemas.microsoft.com/office/powerpoint/2010/main" val="277071032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sp>
        <p:nvSpPr>
          <p:cNvPr id="375" name="Google Shape;375;p38"/>
          <p:cNvSpPr txBox="1">
            <a:spLocks noGrp="1"/>
          </p:cNvSpPr>
          <p:nvPr>
            <p:ph type="title"/>
          </p:nvPr>
        </p:nvSpPr>
        <p:spPr>
          <a:xfrm>
            <a:off x="5740597" y="3218345"/>
            <a:ext cx="2321700" cy="398400"/>
          </a:xfrm>
          <a:prstGeom prst="rect">
            <a:avLst/>
          </a:prstGeom>
        </p:spPr>
        <p:txBody>
          <a:bodyPr spcFirstLastPara="1" wrap="square" lIns="91425" tIns="91425" rIns="91425" bIns="91425" anchor="ctr" anchorCtr="0">
            <a:noAutofit/>
          </a:bodyPr>
          <a:lstStyle/>
          <a:p>
            <a:pPr lvl="0"/>
            <a:r>
              <a:rPr lang="fr-FR" dirty="0" smtClean="0"/>
              <a:t>Filtre passe bas </a:t>
            </a:r>
            <a:endParaRPr/>
          </a:p>
        </p:txBody>
      </p:sp>
      <p:grpSp>
        <p:nvGrpSpPr>
          <p:cNvPr id="376" name="Google Shape;376;p38"/>
          <p:cNvGrpSpPr/>
          <p:nvPr/>
        </p:nvGrpSpPr>
        <p:grpSpPr>
          <a:xfrm>
            <a:off x="718902" y="583459"/>
            <a:ext cx="7721311" cy="280573"/>
            <a:chOff x="718902" y="583459"/>
            <a:chExt cx="7721311" cy="280573"/>
          </a:xfrm>
        </p:grpSpPr>
        <p:grpSp>
          <p:nvGrpSpPr>
            <p:cNvPr id="377" name="Google Shape;377;p38"/>
            <p:cNvGrpSpPr/>
            <p:nvPr/>
          </p:nvGrpSpPr>
          <p:grpSpPr>
            <a:xfrm>
              <a:off x="7645700" y="583459"/>
              <a:ext cx="794512" cy="280573"/>
              <a:chOff x="4856845" y="3700725"/>
              <a:chExt cx="326275" cy="115225"/>
            </a:xfrm>
          </p:grpSpPr>
          <p:sp>
            <p:nvSpPr>
              <p:cNvPr id="378" name="Google Shape;378;p38"/>
              <p:cNvSpPr/>
              <p:nvPr/>
            </p:nvSpPr>
            <p:spPr>
              <a:xfrm>
                <a:off x="4856845" y="3700725"/>
                <a:ext cx="66425" cy="115225"/>
              </a:xfrm>
              <a:custGeom>
                <a:avLst/>
                <a:gdLst/>
                <a:ahLst/>
                <a:cxnLst/>
                <a:rect l="l" t="t" r="r" b="b"/>
                <a:pathLst>
                  <a:path w="2657" h="4609" fill="none" extrusionOk="0">
                    <a:moveTo>
                      <a:pt x="1" y="4609"/>
                    </a:moveTo>
                    <a:lnTo>
                      <a:pt x="2656"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38"/>
              <p:cNvSpPr/>
              <p:nvPr/>
            </p:nvSpPr>
            <p:spPr>
              <a:xfrm>
                <a:off x="4943170" y="3700725"/>
                <a:ext cx="66700" cy="115225"/>
              </a:xfrm>
              <a:custGeom>
                <a:avLst/>
                <a:gdLst/>
                <a:ahLst/>
                <a:cxnLst/>
                <a:rect l="l" t="t" r="r" b="b"/>
                <a:pathLst>
                  <a:path w="2668" h="4609" fill="none" extrusionOk="0">
                    <a:moveTo>
                      <a:pt x="1" y="4609"/>
                    </a:moveTo>
                    <a:lnTo>
                      <a:pt x="2668"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38"/>
              <p:cNvSpPr/>
              <p:nvPr/>
            </p:nvSpPr>
            <p:spPr>
              <a:xfrm>
                <a:off x="5029795" y="3700725"/>
                <a:ext cx="66700" cy="115225"/>
              </a:xfrm>
              <a:custGeom>
                <a:avLst/>
                <a:gdLst/>
                <a:ahLst/>
                <a:cxnLst/>
                <a:rect l="l" t="t" r="r" b="b"/>
                <a:pathLst>
                  <a:path w="2668" h="4609" fill="none" extrusionOk="0">
                    <a:moveTo>
                      <a:pt x="1" y="4609"/>
                    </a:moveTo>
                    <a:lnTo>
                      <a:pt x="2668"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38"/>
              <p:cNvSpPr/>
              <p:nvPr/>
            </p:nvSpPr>
            <p:spPr>
              <a:xfrm>
                <a:off x="5116420" y="3700725"/>
                <a:ext cx="66700" cy="115225"/>
              </a:xfrm>
              <a:custGeom>
                <a:avLst/>
                <a:gdLst/>
                <a:ahLst/>
                <a:cxnLst/>
                <a:rect l="l" t="t" r="r" b="b"/>
                <a:pathLst>
                  <a:path w="2668" h="4609" fill="none" extrusionOk="0">
                    <a:moveTo>
                      <a:pt x="0" y="4609"/>
                    </a:moveTo>
                    <a:lnTo>
                      <a:pt x="2667" y="2299"/>
                    </a:lnTo>
                    <a:lnTo>
                      <a:pt x="0"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 name="Google Shape;382;p38"/>
            <p:cNvGrpSpPr/>
            <p:nvPr/>
          </p:nvGrpSpPr>
          <p:grpSpPr>
            <a:xfrm flipH="1">
              <a:off x="718902" y="583459"/>
              <a:ext cx="794512" cy="280573"/>
              <a:chOff x="4856845" y="3700725"/>
              <a:chExt cx="326275" cy="115225"/>
            </a:xfrm>
          </p:grpSpPr>
          <p:sp>
            <p:nvSpPr>
              <p:cNvPr id="383" name="Google Shape;383;p38"/>
              <p:cNvSpPr/>
              <p:nvPr/>
            </p:nvSpPr>
            <p:spPr>
              <a:xfrm>
                <a:off x="4856845" y="3700725"/>
                <a:ext cx="66425" cy="115225"/>
              </a:xfrm>
              <a:custGeom>
                <a:avLst/>
                <a:gdLst/>
                <a:ahLst/>
                <a:cxnLst/>
                <a:rect l="l" t="t" r="r" b="b"/>
                <a:pathLst>
                  <a:path w="2657" h="4609" fill="none" extrusionOk="0">
                    <a:moveTo>
                      <a:pt x="1" y="4609"/>
                    </a:moveTo>
                    <a:lnTo>
                      <a:pt x="2656"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38"/>
              <p:cNvSpPr/>
              <p:nvPr/>
            </p:nvSpPr>
            <p:spPr>
              <a:xfrm>
                <a:off x="4943170" y="3700725"/>
                <a:ext cx="66700" cy="115225"/>
              </a:xfrm>
              <a:custGeom>
                <a:avLst/>
                <a:gdLst/>
                <a:ahLst/>
                <a:cxnLst/>
                <a:rect l="l" t="t" r="r" b="b"/>
                <a:pathLst>
                  <a:path w="2668" h="4609" fill="none" extrusionOk="0">
                    <a:moveTo>
                      <a:pt x="1" y="4609"/>
                    </a:moveTo>
                    <a:lnTo>
                      <a:pt x="2668"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38"/>
              <p:cNvSpPr/>
              <p:nvPr/>
            </p:nvSpPr>
            <p:spPr>
              <a:xfrm>
                <a:off x="5029795" y="3700725"/>
                <a:ext cx="66700" cy="115225"/>
              </a:xfrm>
              <a:custGeom>
                <a:avLst/>
                <a:gdLst/>
                <a:ahLst/>
                <a:cxnLst/>
                <a:rect l="l" t="t" r="r" b="b"/>
                <a:pathLst>
                  <a:path w="2668" h="4609" fill="none" extrusionOk="0">
                    <a:moveTo>
                      <a:pt x="1" y="4609"/>
                    </a:moveTo>
                    <a:lnTo>
                      <a:pt x="2668"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38"/>
              <p:cNvSpPr/>
              <p:nvPr/>
            </p:nvSpPr>
            <p:spPr>
              <a:xfrm>
                <a:off x="5116420" y="3700725"/>
                <a:ext cx="66700" cy="115225"/>
              </a:xfrm>
              <a:custGeom>
                <a:avLst/>
                <a:gdLst/>
                <a:ahLst/>
                <a:cxnLst/>
                <a:rect l="l" t="t" r="r" b="b"/>
                <a:pathLst>
                  <a:path w="2668" h="4609" fill="none" extrusionOk="0">
                    <a:moveTo>
                      <a:pt x="0" y="4609"/>
                    </a:moveTo>
                    <a:lnTo>
                      <a:pt x="2667" y="2299"/>
                    </a:lnTo>
                    <a:lnTo>
                      <a:pt x="0"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02" name="Google Shape;402;p38"/>
          <p:cNvSpPr txBox="1">
            <a:spLocks noGrp="1"/>
          </p:cNvSpPr>
          <p:nvPr>
            <p:ph type="subTitle" idx="1"/>
          </p:nvPr>
        </p:nvSpPr>
        <p:spPr>
          <a:xfrm>
            <a:off x="1073400" y="1645600"/>
            <a:ext cx="3843300" cy="2442900"/>
          </a:xfrm>
          <a:prstGeom prst="rect">
            <a:avLst/>
          </a:prstGeom>
        </p:spPr>
        <p:txBody>
          <a:bodyPr spcFirstLastPara="1" wrap="square" lIns="91425" tIns="91425" rIns="91425" bIns="91425" anchor="ctr" anchorCtr="0">
            <a:noAutofit/>
          </a:bodyPr>
          <a:lstStyle/>
          <a:p>
            <a:pPr marL="0" lvl="0" indent="0" algn="l">
              <a:spcAft>
                <a:spcPts val="1600"/>
              </a:spcAft>
            </a:pPr>
            <a:r>
              <a:rPr lang="fr-FR" dirty="0" smtClean="0"/>
              <a:t>-La Structure utilisé dans ce filtre c’est La structure de RAUCH.</a:t>
            </a:r>
          </a:p>
          <a:p>
            <a:pPr marL="0" lvl="0" indent="0" algn="l">
              <a:spcAft>
                <a:spcPts val="1600"/>
              </a:spcAft>
            </a:pPr>
            <a:r>
              <a:rPr lang="fr-FR" dirty="0" smtClean="0"/>
              <a:t> -Les impédances Z1 à Z5 sont des résistances ou des condensateurs.     </a:t>
            </a:r>
          </a:p>
          <a:p>
            <a:pPr marL="0" lvl="0" indent="0" algn="l">
              <a:spcAft>
                <a:spcPts val="1600"/>
              </a:spcAft>
            </a:pPr>
            <a:r>
              <a:rPr lang="fr-FR" dirty="0" smtClean="0"/>
              <a:t>-L’amplificateur est supposé idéal. La réaction introduite par Z5 étant négative, l’amplificateur fonctionne en régime linéaire et VB = V+ = V– = 0.</a:t>
            </a:r>
          </a:p>
          <a:p>
            <a:pPr marL="0" lvl="0" indent="0">
              <a:spcAft>
                <a:spcPts val="1600"/>
              </a:spcAft>
            </a:pPr>
            <a:endParaRPr lang="fr-FR" dirty="0" smtClean="0"/>
          </a:p>
          <a:p>
            <a:pPr marL="0" lvl="0" indent="0">
              <a:spcAft>
                <a:spcPts val="1600"/>
              </a:spcAft>
            </a:pPr>
            <a:endParaRPr/>
          </a:p>
        </p:txBody>
      </p:sp>
      <p:pic>
        <p:nvPicPr>
          <p:cNvPr id="31" name="Image 30"/>
          <p:cNvPicPr/>
          <p:nvPr/>
        </p:nvPicPr>
        <p:blipFill>
          <a:blip r:embed="rId3"/>
          <a:srcRect/>
          <a:stretch>
            <a:fillRect/>
          </a:stretch>
        </p:blipFill>
        <p:spPr bwMode="auto">
          <a:xfrm>
            <a:off x="5429256" y="1428742"/>
            <a:ext cx="2695575" cy="1733550"/>
          </a:xfrm>
          <a:prstGeom prst="rect">
            <a:avLst/>
          </a:prstGeom>
          <a:noFill/>
          <a:ln w="9525">
            <a:noFill/>
            <a:miter lim="800000"/>
            <a:headEnd/>
            <a:tailEnd/>
          </a:ln>
        </p:spPr>
      </p:pic>
    </p:spTree>
    <p:extLst>
      <p:ext uri="{BB962C8B-B14F-4D97-AF65-F5344CB8AC3E}">
        <p14:creationId xmlns:p14="http://schemas.microsoft.com/office/powerpoint/2010/main" val="324873707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23528" y="1563638"/>
            <a:ext cx="8712968" cy="2664296"/>
          </a:xfrm>
        </p:spPr>
        <p:txBody>
          <a:bodyPr/>
          <a:lstStyle/>
          <a:p>
            <a:pPr algn="l"/>
            <a:r>
              <a:rPr lang="fr-FR" sz="1400" i="1" dirty="0" smtClean="0"/>
              <a:t>  Le </a:t>
            </a:r>
            <a:r>
              <a:rPr lang="fr-FR" sz="1400" i="1" dirty="0"/>
              <a:t>but de ce projet est de réaliser une maquette des travaux pratiques de modulation et démodulation AM complète</a:t>
            </a:r>
            <a:r>
              <a:rPr lang="fr-FR" sz="1400" i="1" dirty="0" smtClean="0"/>
              <a:t>.</a:t>
            </a:r>
            <a:br>
              <a:rPr lang="fr-FR" sz="1400" i="1" dirty="0" smtClean="0"/>
            </a:br>
            <a:r>
              <a:rPr lang="fr-FR" sz="1400" i="1" dirty="0"/>
              <a:t>Cette maquette est constituée de 5 blocs :</a:t>
            </a:r>
            <a:br>
              <a:rPr lang="fr-FR" sz="1400" i="1" dirty="0"/>
            </a:br>
            <a:r>
              <a:rPr lang="fr-FR" sz="1400" i="1" dirty="0" smtClean="0"/>
              <a:t>- </a:t>
            </a:r>
            <a:r>
              <a:rPr lang="fr-FR" sz="1400" i="1" dirty="0"/>
              <a:t>Bloc 1 : alimentation symétrique 15V, 0, -15V</a:t>
            </a:r>
            <a:r>
              <a:rPr lang="fr-FR" sz="1400" i="1" dirty="0" smtClean="0"/>
              <a:t>.</a:t>
            </a:r>
            <a:r>
              <a:rPr lang="fr-FR" sz="1400" i="1" dirty="0"/>
              <a:t/>
            </a:r>
            <a:br>
              <a:rPr lang="fr-FR" sz="1400" i="1" dirty="0"/>
            </a:br>
            <a:r>
              <a:rPr lang="fr-FR" sz="1400" i="1" dirty="0" smtClean="0"/>
              <a:t>- </a:t>
            </a:r>
            <a:r>
              <a:rPr lang="fr-FR" sz="1400" i="1" dirty="0"/>
              <a:t>Bloc 2 : oscillateur basse fréquence pour simuler le signal </a:t>
            </a:r>
            <a:r>
              <a:rPr lang="fr-FR" sz="1400" i="1" dirty="0" smtClean="0"/>
              <a:t>modulant.</a:t>
            </a:r>
            <a:r>
              <a:rPr lang="fr-FR" sz="1400" i="1" dirty="0"/>
              <a:t/>
            </a:r>
            <a:br>
              <a:rPr lang="fr-FR" sz="1400" i="1" dirty="0"/>
            </a:br>
            <a:r>
              <a:rPr lang="fr-FR" sz="1400" i="1" dirty="0" smtClean="0"/>
              <a:t>- </a:t>
            </a:r>
            <a:r>
              <a:rPr lang="fr-FR" sz="1400" i="1" dirty="0"/>
              <a:t>Bloc 3 : oscillateur haute fréquence pour créer la porteuse.</a:t>
            </a:r>
            <a:br>
              <a:rPr lang="fr-FR" sz="1400" i="1" dirty="0"/>
            </a:br>
            <a:r>
              <a:rPr lang="fr-FR" sz="1400" i="1" dirty="0" smtClean="0"/>
              <a:t>- </a:t>
            </a:r>
            <a:r>
              <a:rPr lang="fr-FR" sz="1400" i="1" dirty="0"/>
              <a:t>Bloc 4 : multiplieur pour réaliser la modulation des deux signaux</a:t>
            </a:r>
            <a:r>
              <a:rPr lang="fr-FR" sz="1400" i="1" dirty="0" smtClean="0"/>
              <a:t>.</a:t>
            </a:r>
            <a:br>
              <a:rPr lang="fr-FR" sz="1400" i="1" dirty="0" smtClean="0"/>
            </a:br>
            <a:r>
              <a:rPr lang="fr-FR" sz="1400" i="1" dirty="0" smtClean="0"/>
              <a:t>- </a:t>
            </a:r>
            <a:r>
              <a:rPr lang="fr-FR" sz="1400" i="1" dirty="0"/>
              <a:t>Bloc 5 : démodulateurs + filtres</a:t>
            </a:r>
            <a:endParaRPr lang="fr-FR" sz="1400" dirty="0"/>
          </a:p>
        </p:txBody>
      </p:sp>
      <p:sp>
        <p:nvSpPr>
          <p:cNvPr id="3" name="Titre 2"/>
          <p:cNvSpPr>
            <a:spLocks noGrp="1"/>
          </p:cNvSpPr>
          <p:nvPr>
            <p:ph type="title" idx="2"/>
          </p:nvPr>
        </p:nvSpPr>
        <p:spPr>
          <a:xfrm>
            <a:off x="2771800" y="267494"/>
            <a:ext cx="3267000" cy="1377900"/>
          </a:xfrm>
        </p:spPr>
        <p:txBody>
          <a:bodyPr/>
          <a:lstStyle/>
          <a:p>
            <a:r>
              <a:rPr lang="fr-FR" sz="2000" i="1" dirty="0">
                <a:solidFill>
                  <a:schemeClr val="bg1">
                    <a:lumMod val="75000"/>
                  </a:schemeClr>
                </a:solidFill>
              </a:rPr>
              <a:t/>
            </a:r>
            <a:br>
              <a:rPr lang="fr-FR" sz="2000" i="1" dirty="0">
                <a:solidFill>
                  <a:schemeClr val="bg1">
                    <a:lumMod val="75000"/>
                  </a:schemeClr>
                </a:solidFill>
              </a:rPr>
            </a:br>
            <a:endParaRPr lang="fr-FR" sz="2000" dirty="0">
              <a:solidFill>
                <a:schemeClr val="bg1">
                  <a:lumMod val="75000"/>
                </a:schemeClr>
              </a:solidFill>
            </a:endParaRPr>
          </a:p>
        </p:txBody>
      </p:sp>
    </p:spTree>
    <p:extLst>
      <p:ext uri="{BB962C8B-B14F-4D97-AF65-F5344CB8AC3E}">
        <p14:creationId xmlns:p14="http://schemas.microsoft.com/office/powerpoint/2010/main" val="418795207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3" name="Sous-titre 2"/>
          <p:cNvSpPr>
            <a:spLocks noGrp="1"/>
          </p:cNvSpPr>
          <p:nvPr>
            <p:ph type="subTitle" idx="1"/>
          </p:nvPr>
        </p:nvSpPr>
        <p:spPr/>
        <p:txBody>
          <a:bodyPr/>
          <a:lstStyle/>
          <a:p>
            <a:endParaRPr lang="fr-FR"/>
          </a:p>
        </p:txBody>
      </p:sp>
      <p:sp>
        <p:nvSpPr>
          <p:cNvPr id="4" name="Titre 3"/>
          <p:cNvSpPr>
            <a:spLocks noGrp="1"/>
          </p:cNvSpPr>
          <p:nvPr>
            <p:ph type="title" idx="2"/>
          </p:nvPr>
        </p:nvSpPr>
        <p:spPr/>
        <p:txBody>
          <a:bodyPr/>
          <a:lstStyle/>
          <a:p>
            <a:endParaRPr lang="fr-FR"/>
          </a:p>
        </p:txBody>
      </p:sp>
      <p:pic>
        <p:nvPicPr>
          <p:cNvPr id="5" name="Image 4" descr="C:\Users\hp\Desktop\Filtre_Rauch_1_5.gif"/>
          <p:cNvPicPr/>
          <p:nvPr/>
        </p:nvPicPr>
        <p:blipFill>
          <a:blip r:embed="rId2"/>
          <a:srcRect/>
          <a:stretch>
            <a:fillRect/>
          </a:stretch>
        </p:blipFill>
        <p:spPr bwMode="auto">
          <a:xfrm>
            <a:off x="357158" y="214296"/>
            <a:ext cx="3390900" cy="628650"/>
          </a:xfrm>
          <a:prstGeom prst="rect">
            <a:avLst/>
          </a:prstGeom>
          <a:noFill/>
          <a:ln w="9525">
            <a:noFill/>
            <a:miter lim="800000"/>
            <a:headEnd/>
            <a:tailEnd/>
          </a:ln>
        </p:spPr>
      </p:pic>
      <p:pic>
        <p:nvPicPr>
          <p:cNvPr id="6" name="Image 5" descr="C:\Users\hp\Desktop\Filtre_Rauch_PBas_1_1.gif"/>
          <p:cNvPicPr/>
          <p:nvPr/>
        </p:nvPicPr>
        <p:blipFill>
          <a:blip r:embed="rId3"/>
          <a:srcRect/>
          <a:stretch>
            <a:fillRect/>
          </a:stretch>
        </p:blipFill>
        <p:spPr bwMode="auto">
          <a:xfrm>
            <a:off x="357158" y="857238"/>
            <a:ext cx="1181100" cy="2257425"/>
          </a:xfrm>
          <a:prstGeom prst="rect">
            <a:avLst/>
          </a:prstGeom>
          <a:noFill/>
          <a:ln w="9525">
            <a:noFill/>
            <a:miter lim="800000"/>
            <a:headEnd/>
            <a:tailEnd/>
          </a:ln>
        </p:spPr>
      </p:pic>
      <p:pic>
        <p:nvPicPr>
          <p:cNvPr id="7" name="Image 6" descr="http://electronique.aop.free.fr/AOP_lineaire_F/equations/Filtres/Filtre_Rauch_PBas_1_3.gif"/>
          <p:cNvPicPr/>
          <p:nvPr/>
        </p:nvPicPr>
        <p:blipFill>
          <a:blip r:embed="rId4"/>
          <a:srcRect/>
          <a:stretch>
            <a:fillRect/>
          </a:stretch>
        </p:blipFill>
        <p:spPr bwMode="auto">
          <a:xfrm>
            <a:off x="4429124" y="142858"/>
            <a:ext cx="4557725" cy="3214710"/>
          </a:xfrm>
          <a:prstGeom prst="rect">
            <a:avLst/>
          </a:prstGeom>
          <a:noFill/>
          <a:ln w="9525">
            <a:noFill/>
            <a:miter lim="800000"/>
            <a:headEnd/>
            <a:tailEnd/>
          </a:ln>
        </p:spPr>
      </p:pic>
      <p:pic>
        <p:nvPicPr>
          <p:cNvPr id="8" name="Image 7" descr="http://electronique.aop.free.fr/AOP_lineaire_F/equations/Filtres/Filtre_Rauch_PBas_1_4.gif"/>
          <p:cNvPicPr/>
          <p:nvPr/>
        </p:nvPicPr>
        <p:blipFill>
          <a:blip r:embed="rId5"/>
          <a:srcRect/>
          <a:stretch>
            <a:fillRect/>
          </a:stretch>
        </p:blipFill>
        <p:spPr bwMode="auto">
          <a:xfrm>
            <a:off x="1571604" y="3371850"/>
            <a:ext cx="3500447" cy="17716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6" name="Google Shape;506;p42"/>
          <p:cNvSpPr txBox="1">
            <a:spLocks noGrp="1"/>
          </p:cNvSpPr>
          <p:nvPr>
            <p:ph type="title"/>
          </p:nvPr>
        </p:nvSpPr>
        <p:spPr>
          <a:xfrm>
            <a:off x="2740554" y="2871183"/>
            <a:ext cx="3665400" cy="755700"/>
          </a:xfrm>
          <a:prstGeom prst="rect">
            <a:avLst/>
          </a:prstGeom>
        </p:spPr>
        <p:txBody>
          <a:bodyPr spcFirstLastPara="1" wrap="square" lIns="91425" tIns="91425" rIns="91425" bIns="91425" anchor="b" anchorCtr="0">
            <a:noAutofit/>
          </a:bodyPr>
          <a:lstStyle/>
          <a:p>
            <a:r>
              <a:rPr lang="fr-FR" dirty="0" smtClean="0"/>
              <a:t>La partie pratique </a:t>
            </a:r>
            <a:endParaRPr lang="fr-FR" dirty="0"/>
          </a:p>
        </p:txBody>
      </p:sp>
      <p:grpSp>
        <p:nvGrpSpPr>
          <p:cNvPr id="512" name="Google Shape;512;p42"/>
          <p:cNvGrpSpPr/>
          <p:nvPr/>
        </p:nvGrpSpPr>
        <p:grpSpPr>
          <a:xfrm>
            <a:off x="6598119" y="3174877"/>
            <a:ext cx="794512" cy="280573"/>
            <a:chOff x="4856845" y="3700725"/>
            <a:chExt cx="326275" cy="115225"/>
          </a:xfrm>
        </p:grpSpPr>
        <p:sp>
          <p:nvSpPr>
            <p:cNvPr id="513" name="Google Shape;513;p42"/>
            <p:cNvSpPr/>
            <p:nvPr/>
          </p:nvSpPr>
          <p:spPr>
            <a:xfrm>
              <a:off x="4856845" y="3700725"/>
              <a:ext cx="66425" cy="115225"/>
            </a:xfrm>
            <a:custGeom>
              <a:avLst/>
              <a:gdLst/>
              <a:ahLst/>
              <a:cxnLst/>
              <a:rect l="l" t="t" r="r" b="b"/>
              <a:pathLst>
                <a:path w="2657" h="4609" fill="none" extrusionOk="0">
                  <a:moveTo>
                    <a:pt x="1" y="4609"/>
                  </a:moveTo>
                  <a:lnTo>
                    <a:pt x="2656"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42"/>
            <p:cNvSpPr/>
            <p:nvPr/>
          </p:nvSpPr>
          <p:spPr>
            <a:xfrm>
              <a:off x="4943170" y="3700725"/>
              <a:ext cx="66700" cy="115225"/>
            </a:xfrm>
            <a:custGeom>
              <a:avLst/>
              <a:gdLst/>
              <a:ahLst/>
              <a:cxnLst/>
              <a:rect l="l" t="t" r="r" b="b"/>
              <a:pathLst>
                <a:path w="2668" h="4609" fill="none" extrusionOk="0">
                  <a:moveTo>
                    <a:pt x="1" y="4609"/>
                  </a:moveTo>
                  <a:lnTo>
                    <a:pt x="2668"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42"/>
            <p:cNvSpPr/>
            <p:nvPr/>
          </p:nvSpPr>
          <p:spPr>
            <a:xfrm>
              <a:off x="5029795" y="3700725"/>
              <a:ext cx="66700" cy="115225"/>
            </a:xfrm>
            <a:custGeom>
              <a:avLst/>
              <a:gdLst/>
              <a:ahLst/>
              <a:cxnLst/>
              <a:rect l="l" t="t" r="r" b="b"/>
              <a:pathLst>
                <a:path w="2668" h="4609" fill="none" extrusionOk="0">
                  <a:moveTo>
                    <a:pt x="1" y="4609"/>
                  </a:moveTo>
                  <a:lnTo>
                    <a:pt x="2668"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42"/>
            <p:cNvSpPr/>
            <p:nvPr/>
          </p:nvSpPr>
          <p:spPr>
            <a:xfrm>
              <a:off x="5116420" y="3700725"/>
              <a:ext cx="66700" cy="115225"/>
            </a:xfrm>
            <a:custGeom>
              <a:avLst/>
              <a:gdLst/>
              <a:ahLst/>
              <a:cxnLst/>
              <a:rect l="l" t="t" r="r" b="b"/>
              <a:pathLst>
                <a:path w="2668" h="4609" fill="none" extrusionOk="0">
                  <a:moveTo>
                    <a:pt x="0" y="4609"/>
                  </a:moveTo>
                  <a:lnTo>
                    <a:pt x="2667" y="2299"/>
                  </a:lnTo>
                  <a:lnTo>
                    <a:pt x="0"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7" name="Google Shape;517;p42"/>
          <p:cNvGrpSpPr/>
          <p:nvPr/>
        </p:nvGrpSpPr>
        <p:grpSpPr>
          <a:xfrm flipH="1">
            <a:off x="1748819" y="3174877"/>
            <a:ext cx="794512" cy="280573"/>
            <a:chOff x="4856845" y="3700725"/>
            <a:chExt cx="326275" cy="115225"/>
          </a:xfrm>
        </p:grpSpPr>
        <p:sp>
          <p:nvSpPr>
            <p:cNvPr id="518" name="Google Shape;518;p42"/>
            <p:cNvSpPr/>
            <p:nvPr/>
          </p:nvSpPr>
          <p:spPr>
            <a:xfrm>
              <a:off x="4856845" y="3700725"/>
              <a:ext cx="66425" cy="115225"/>
            </a:xfrm>
            <a:custGeom>
              <a:avLst/>
              <a:gdLst/>
              <a:ahLst/>
              <a:cxnLst/>
              <a:rect l="l" t="t" r="r" b="b"/>
              <a:pathLst>
                <a:path w="2657" h="4609" fill="none" extrusionOk="0">
                  <a:moveTo>
                    <a:pt x="1" y="4609"/>
                  </a:moveTo>
                  <a:lnTo>
                    <a:pt x="2656"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42"/>
            <p:cNvSpPr/>
            <p:nvPr/>
          </p:nvSpPr>
          <p:spPr>
            <a:xfrm>
              <a:off x="4943170" y="3700725"/>
              <a:ext cx="66700" cy="115225"/>
            </a:xfrm>
            <a:custGeom>
              <a:avLst/>
              <a:gdLst/>
              <a:ahLst/>
              <a:cxnLst/>
              <a:rect l="l" t="t" r="r" b="b"/>
              <a:pathLst>
                <a:path w="2668" h="4609" fill="none" extrusionOk="0">
                  <a:moveTo>
                    <a:pt x="1" y="4609"/>
                  </a:moveTo>
                  <a:lnTo>
                    <a:pt x="2668"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42"/>
            <p:cNvSpPr/>
            <p:nvPr/>
          </p:nvSpPr>
          <p:spPr>
            <a:xfrm>
              <a:off x="5029795" y="3700725"/>
              <a:ext cx="66700" cy="115225"/>
            </a:xfrm>
            <a:custGeom>
              <a:avLst/>
              <a:gdLst/>
              <a:ahLst/>
              <a:cxnLst/>
              <a:rect l="l" t="t" r="r" b="b"/>
              <a:pathLst>
                <a:path w="2668" h="4609" fill="none" extrusionOk="0">
                  <a:moveTo>
                    <a:pt x="1" y="4609"/>
                  </a:moveTo>
                  <a:lnTo>
                    <a:pt x="2668"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42"/>
            <p:cNvSpPr/>
            <p:nvPr/>
          </p:nvSpPr>
          <p:spPr>
            <a:xfrm>
              <a:off x="5116420" y="3700725"/>
              <a:ext cx="66700" cy="115225"/>
            </a:xfrm>
            <a:custGeom>
              <a:avLst/>
              <a:gdLst/>
              <a:ahLst/>
              <a:cxnLst/>
              <a:rect l="l" t="t" r="r" b="b"/>
              <a:pathLst>
                <a:path w="2668" h="4609" fill="none" extrusionOk="0">
                  <a:moveTo>
                    <a:pt x="0" y="4609"/>
                  </a:moveTo>
                  <a:lnTo>
                    <a:pt x="2667" y="2299"/>
                  </a:lnTo>
                  <a:lnTo>
                    <a:pt x="0"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26" name="Picture 2"/>
          <p:cNvPicPr>
            <a:picLocks noChangeAspect="1" noChangeArrowheads="1"/>
          </p:cNvPicPr>
          <p:nvPr/>
        </p:nvPicPr>
        <p:blipFill>
          <a:blip r:embed="rId3"/>
          <a:srcRect/>
          <a:stretch>
            <a:fillRect/>
          </a:stretch>
        </p:blipFill>
        <p:spPr bwMode="auto">
          <a:xfrm>
            <a:off x="2143108" y="642924"/>
            <a:ext cx="4795845" cy="2343160"/>
          </a:xfrm>
          <a:prstGeom prst="rect">
            <a:avLst/>
          </a:prstGeom>
          <a:noFill/>
        </p:spPr>
      </p:pic>
    </p:spTree>
    <p:extLst>
      <p:ext uri="{BB962C8B-B14F-4D97-AF65-F5344CB8AC3E}">
        <p14:creationId xmlns:p14="http://schemas.microsoft.com/office/powerpoint/2010/main" val="1628255265"/>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525"/>
        <p:cNvGrpSpPr/>
        <p:nvPr/>
      </p:nvGrpSpPr>
      <p:grpSpPr>
        <a:xfrm>
          <a:off x="0" y="0"/>
          <a:ext cx="0" cy="0"/>
          <a:chOff x="0" y="0"/>
          <a:chExt cx="0" cy="0"/>
        </a:xfrm>
      </p:grpSpPr>
      <p:sp>
        <p:nvSpPr>
          <p:cNvPr id="531" name="Google Shape;531;p43"/>
          <p:cNvSpPr txBox="1">
            <a:spLocks noGrp="1"/>
          </p:cNvSpPr>
          <p:nvPr>
            <p:ph type="body" idx="4294967295"/>
          </p:nvPr>
        </p:nvSpPr>
        <p:spPr>
          <a:xfrm>
            <a:off x="428596" y="3000378"/>
            <a:ext cx="2714644" cy="928676"/>
          </a:xfrm>
          <a:prstGeom prst="rect">
            <a:avLst/>
          </a:prstGeom>
        </p:spPr>
        <p:txBody>
          <a:bodyPr spcFirstLastPara="1" wrap="square" lIns="91425" tIns="91425" rIns="91425" bIns="91425" anchor="ctr" anchorCtr="0">
            <a:noAutofit/>
          </a:bodyPr>
          <a:lstStyle/>
          <a:p>
            <a:r>
              <a:rPr lang="fr-FR" sz="1400" dirty="0" smtClean="0"/>
              <a:t>→On remarque dans la simulation une montée due à un phénomène de sur-oscillation et sur le montage on a un effet </a:t>
            </a:r>
            <a:r>
              <a:rPr lang="fr-FR" sz="1400" dirty="0" err="1" smtClean="0"/>
              <a:t>selfique</a:t>
            </a:r>
            <a:r>
              <a:rPr lang="fr-FR" sz="1400" dirty="0" smtClean="0"/>
              <a:t> et la descente due à la capacité C2 .</a:t>
            </a:r>
            <a:endParaRPr lang="fr-FR" sz="1400" dirty="0"/>
          </a:p>
        </p:txBody>
      </p:sp>
      <p:sp>
        <p:nvSpPr>
          <p:cNvPr id="534" name="Google Shape;534;p43"/>
          <p:cNvSpPr txBox="1">
            <a:spLocks noGrp="1"/>
          </p:cNvSpPr>
          <p:nvPr>
            <p:ph type="body" idx="4294967295"/>
          </p:nvPr>
        </p:nvSpPr>
        <p:spPr>
          <a:xfrm>
            <a:off x="5214942" y="2714626"/>
            <a:ext cx="3071833" cy="1643074"/>
          </a:xfrm>
          <a:prstGeom prst="rect">
            <a:avLst/>
          </a:prstGeom>
        </p:spPr>
        <p:txBody>
          <a:bodyPr spcFirstLastPara="1" wrap="square" lIns="91425" tIns="91425" rIns="91425" bIns="91425" anchor="ctr" anchorCtr="0">
            <a:noAutofit/>
          </a:bodyPr>
          <a:lstStyle/>
          <a:p>
            <a:r>
              <a:rPr lang="fr-FR" sz="1400" dirty="0" smtClean="0"/>
              <a:t>G=-3dB  et	</a:t>
            </a:r>
            <a:r>
              <a:rPr lang="fr-FR" sz="1400" dirty="0" err="1" smtClean="0"/>
              <a:t>Fc</a:t>
            </a:r>
            <a:r>
              <a:rPr lang="fr-FR" sz="1400" dirty="0" smtClean="0"/>
              <a:t>=4.75kHZ </a:t>
            </a:r>
          </a:p>
          <a:p>
            <a:pPr>
              <a:buNone/>
            </a:pPr>
            <a:r>
              <a:rPr lang="fr-FR" sz="1400" dirty="0" smtClean="0"/>
              <a:t> </a:t>
            </a:r>
          </a:p>
          <a:p>
            <a:r>
              <a:rPr lang="fr-FR" sz="1400" dirty="0" smtClean="0"/>
              <a:t>→Graphiquement on trouve Fo fréquence de coupure est : Fo = 4.7446 KHz ce qui valide la résultat théorique.</a:t>
            </a:r>
          </a:p>
          <a:p>
            <a:pPr marL="0" lvl="0" indent="0" algn="ctr" rtl="0">
              <a:lnSpc>
                <a:spcPct val="100000"/>
              </a:lnSpc>
              <a:spcBef>
                <a:spcPts val="0"/>
              </a:spcBef>
              <a:spcAft>
                <a:spcPts val="0"/>
              </a:spcAft>
              <a:buNone/>
            </a:pPr>
            <a:endParaRPr sz="1400">
              <a:latin typeface="Open Sans"/>
              <a:ea typeface="Open Sans"/>
              <a:cs typeface="Open Sans"/>
              <a:sym typeface="Open Sans"/>
            </a:endParaRPr>
          </a:p>
        </p:txBody>
      </p:sp>
      <p:pic>
        <p:nvPicPr>
          <p:cNvPr id="2050" name="Picture 2"/>
          <p:cNvPicPr>
            <a:picLocks noChangeAspect="1" noChangeArrowheads="1"/>
          </p:cNvPicPr>
          <p:nvPr/>
        </p:nvPicPr>
        <p:blipFill>
          <a:blip r:embed="rId3">
            <a:clrChange>
              <a:clrFrom>
                <a:srgbClr val="FFFFFF"/>
              </a:clrFrom>
              <a:clrTo>
                <a:srgbClr val="FFFFFF">
                  <a:alpha val="0"/>
                </a:srgbClr>
              </a:clrTo>
            </a:clrChange>
          </a:blip>
          <a:srcRect/>
          <a:stretch>
            <a:fillRect/>
          </a:stretch>
        </p:blipFill>
        <p:spPr bwMode="auto">
          <a:xfrm>
            <a:off x="1" y="285734"/>
            <a:ext cx="4572000" cy="2143140"/>
          </a:xfrm>
          <a:prstGeom prst="rect">
            <a:avLst/>
          </a:prstGeom>
          <a:noFill/>
        </p:spPr>
      </p:pic>
      <p:pic>
        <p:nvPicPr>
          <p:cNvPr id="2051" name="Picture 3"/>
          <p:cNvPicPr>
            <a:picLocks noChangeAspect="1" noChangeArrowheads="1"/>
          </p:cNvPicPr>
          <p:nvPr/>
        </p:nvPicPr>
        <p:blipFill>
          <a:blip r:embed="rId4"/>
          <a:srcRect/>
          <a:stretch>
            <a:fillRect/>
          </a:stretch>
        </p:blipFill>
        <p:spPr bwMode="auto">
          <a:xfrm>
            <a:off x="4500562" y="285734"/>
            <a:ext cx="4643438" cy="2143140"/>
          </a:xfrm>
          <a:prstGeom prst="rect">
            <a:avLst/>
          </a:prstGeom>
          <a:noFill/>
        </p:spPr>
      </p:pic>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589"/>
        <p:cNvGrpSpPr/>
        <p:nvPr/>
      </p:nvGrpSpPr>
      <p:grpSpPr>
        <a:xfrm>
          <a:off x="0" y="0"/>
          <a:ext cx="0" cy="0"/>
          <a:chOff x="0" y="0"/>
          <a:chExt cx="0" cy="0"/>
        </a:xfrm>
      </p:grpSpPr>
      <p:sp>
        <p:nvSpPr>
          <p:cNvPr id="590" name="Google Shape;590;p44"/>
          <p:cNvSpPr txBox="1">
            <a:spLocks noGrp="1"/>
          </p:cNvSpPr>
          <p:nvPr>
            <p:ph type="title"/>
          </p:nvPr>
        </p:nvSpPr>
        <p:spPr>
          <a:xfrm>
            <a:off x="3000364" y="1142990"/>
            <a:ext cx="3291900" cy="675900"/>
          </a:xfrm>
          <a:prstGeom prst="rect">
            <a:avLst/>
          </a:prstGeom>
        </p:spPr>
        <p:txBody>
          <a:bodyPr spcFirstLastPara="1" wrap="square" lIns="91425" tIns="91425" rIns="91425" bIns="91425" anchor="t" anchorCtr="0">
            <a:noAutofit/>
          </a:bodyPr>
          <a:lstStyle/>
          <a:p>
            <a:pPr lvl="0"/>
            <a:r>
              <a:rPr lang="fr-FR" dirty="0" smtClean="0"/>
              <a:t>Interprétations :</a:t>
            </a:r>
            <a:endParaRPr lang="fr-FR" dirty="0"/>
          </a:p>
        </p:txBody>
      </p:sp>
      <p:grpSp>
        <p:nvGrpSpPr>
          <p:cNvPr id="2" name="Google Shape;592;p44"/>
          <p:cNvGrpSpPr/>
          <p:nvPr/>
        </p:nvGrpSpPr>
        <p:grpSpPr>
          <a:xfrm>
            <a:off x="2841628" y="4442271"/>
            <a:ext cx="3459539" cy="145246"/>
            <a:chOff x="2875403" y="4442271"/>
            <a:chExt cx="3459539" cy="145246"/>
          </a:xfrm>
        </p:grpSpPr>
        <p:sp>
          <p:nvSpPr>
            <p:cNvPr id="593" name="Google Shape;593;p44"/>
            <p:cNvSpPr/>
            <p:nvPr/>
          </p:nvSpPr>
          <p:spPr>
            <a:xfrm>
              <a:off x="5158827" y="4442271"/>
              <a:ext cx="621233" cy="145246"/>
            </a:xfrm>
            <a:custGeom>
              <a:avLst/>
              <a:gdLst/>
              <a:ahLst/>
              <a:cxnLst/>
              <a:rect l="l" t="t" r="r" b="b"/>
              <a:pathLst>
                <a:path w="18182" h="4251" fill="none" extrusionOk="0">
                  <a:moveTo>
                    <a:pt x="17776" y="0"/>
                  </a:moveTo>
                  <a:cubicBezTo>
                    <a:pt x="18110" y="0"/>
                    <a:pt x="18181" y="179"/>
                    <a:pt x="17943" y="405"/>
                  </a:cubicBezTo>
                  <a:lnTo>
                    <a:pt x="14181" y="3846"/>
                  </a:lnTo>
                  <a:cubicBezTo>
                    <a:pt x="13883" y="4084"/>
                    <a:pt x="13514" y="4227"/>
                    <a:pt x="13133" y="4251"/>
                  </a:cubicBezTo>
                  <a:lnTo>
                    <a:pt x="405" y="4251"/>
                  </a:lnTo>
                  <a:cubicBezTo>
                    <a:pt x="72" y="4251"/>
                    <a:pt x="0" y="4060"/>
                    <a:pt x="250" y="3846"/>
                  </a:cubicBezTo>
                  <a:lnTo>
                    <a:pt x="4013" y="405"/>
                  </a:lnTo>
                  <a:cubicBezTo>
                    <a:pt x="4310" y="155"/>
                    <a:pt x="4667" y="24"/>
                    <a:pt x="5060" y="0"/>
                  </a:cubicBezTo>
                  <a:close/>
                </a:path>
              </a:pathLst>
            </a:custGeom>
            <a:noFill/>
            <a:ln w="19050" cap="flat" cmpd="sng">
              <a:solidFill>
                <a:srgbClr val="D1208D"/>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44"/>
            <p:cNvSpPr/>
            <p:nvPr/>
          </p:nvSpPr>
          <p:spPr>
            <a:xfrm>
              <a:off x="5713709" y="4442271"/>
              <a:ext cx="621233" cy="145246"/>
            </a:xfrm>
            <a:custGeom>
              <a:avLst/>
              <a:gdLst/>
              <a:ahLst/>
              <a:cxnLst/>
              <a:rect l="l" t="t" r="r" b="b"/>
              <a:pathLst>
                <a:path w="18182" h="4251" extrusionOk="0">
                  <a:moveTo>
                    <a:pt x="5049" y="0"/>
                  </a:moveTo>
                  <a:cubicBezTo>
                    <a:pt x="4668" y="24"/>
                    <a:pt x="4310" y="155"/>
                    <a:pt x="4013" y="405"/>
                  </a:cubicBezTo>
                  <a:lnTo>
                    <a:pt x="250" y="3846"/>
                  </a:lnTo>
                  <a:cubicBezTo>
                    <a:pt x="0" y="4060"/>
                    <a:pt x="72" y="4251"/>
                    <a:pt x="405" y="4251"/>
                  </a:cubicBezTo>
                  <a:lnTo>
                    <a:pt x="13133" y="4251"/>
                  </a:lnTo>
                  <a:cubicBezTo>
                    <a:pt x="13514" y="4227"/>
                    <a:pt x="13871" y="4084"/>
                    <a:pt x="14169" y="3846"/>
                  </a:cubicBezTo>
                  <a:lnTo>
                    <a:pt x="17943" y="405"/>
                  </a:lnTo>
                  <a:cubicBezTo>
                    <a:pt x="18181" y="179"/>
                    <a:pt x="18110" y="0"/>
                    <a:pt x="17776" y="0"/>
                  </a:cubicBez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44"/>
            <p:cNvSpPr/>
            <p:nvPr/>
          </p:nvSpPr>
          <p:spPr>
            <a:xfrm>
              <a:off x="3977446" y="4442271"/>
              <a:ext cx="1255041" cy="145246"/>
            </a:xfrm>
            <a:custGeom>
              <a:avLst/>
              <a:gdLst/>
              <a:ahLst/>
              <a:cxnLst/>
              <a:rect l="l" t="t" r="r" b="b"/>
              <a:pathLst>
                <a:path w="36732" h="4251" extrusionOk="0">
                  <a:moveTo>
                    <a:pt x="405" y="0"/>
                  </a:moveTo>
                  <a:cubicBezTo>
                    <a:pt x="72" y="0"/>
                    <a:pt x="0" y="179"/>
                    <a:pt x="250" y="405"/>
                  </a:cubicBezTo>
                  <a:lnTo>
                    <a:pt x="4013" y="3846"/>
                  </a:lnTo>
                  <a:cubicBezTo>
                    <a:pt x="4311" y="4084"/>
                    <a:pt x="4680" y="4227"/>
                    <a:pt x="5061" y="4251"/>
                  </a:cubicBezTo>
                  <a:lnTo>
                    <a:pt x="31671" y="4251"/>
                  </a:lnTo>
                  <a:cubicBezTo>
                    <a:pt x="32052" y="4227"/>
                    <a:pt x="32421" y="4084"/>
                    <a:pt x="32719" y="3846"/>
                  </a:cubicBezTo>
                  <a:lnTo>
                    <a:pt x="36481" y="405"/>
                  </a:lnTo>
                  <a:cubicBezTo>
                    <a:pt x="36731" y="179"/>
                    <a:pt x="36660" y="0"/>
                    <a:pt x="36326" y="0"/>
                  </a:cubicBez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44"/>
            <p:cNvSpPr/>
            <p:nvPr/>
          </p:nvSpPr>
          <p:spPr>
            <a:xfrm>
              <a:off x="3429876" y="4442271"/>
              <a:ext cx="621233" cy="145246"/>
            </a:xfrm>
            <a:custGeom>
              <a:avLst/>
              <a:gdLst/>
              <a:ahLst/>
              <a:cxnLst/>
              <a:rect l="l" t="t" r="r" b="b"/>
              <a:pathLst>
                <a:path w="18182" h="4251" fill="none" extrusionOk="0">
                  <a:moveTo>
                    <a:pt x="13133" y="0"/>
                  </a:moveTo>
                  <a:cubicBezTo>
                    <a:pt x="13514" y="24"/>
                    <a:pt x="13883" y="155"/>
                    <a:pt x="14169" y="405"/>
                  </a:cubicBezTo>
                  <a:lnTo>
                    <a:pt x="17943" y="3846"/>
                  </a:lnTo>
                  <a:cubicBezTo>
                    <a:pt x="18181" y="4060"/>
                    <a:pt x="18110" y="4251"/>
                    <a:pt x="17777" y="4251"/>
                  </a:cubicBezTo>
                  <a:lnTo>
                    <a:pt x="5061" y="4251"/>
                  </a:lnTo>
                  <a:cubicBezTo>
                    <a:pt x="4668" y="4227"/>
                    <a:pt x="4311" y="4084"/>
                    <a:pt x="4013" y="3846"/>
                  </a:cubicBezTo>
                  <a:lnTo>
                    <a:pt x="251" y="405"/>
                  </a:lnTo>
                  <a:cubicBezTo>
                    <a:pt x="1" y="179"/>
                    <a:pt x="72" y="0"/>
                    <a:pt x="405" y="0"/>
                  </a:cubicBezTo>
                  <a:close/>
                </a:path>
              </a:pathLst>
            </a:custGeom>
            <a:noFill/>
            <a:ln w="19050" cap="flat" cmpd="sng">
              <a:solidFill>
                <a:srgbClr val="D1208D"/>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44"/>
            <p:cNvSpPr/>
            <p:nvPr/>
          </p:nvSpPr>
          <p:spPr>
            <a:xfrm>
              <a:off x="2875403" y="4442271"/>
              <a:ext cx="620823" cy="145246"/>
            </a:xfrm>
            <a:custGeom>
              <a:avLst/>
              <a:gdLst/>
              <a:ahLst/>
              <a:cxnLst/>
              <a:rect l="l" t="t" r="r" b="b"/>
              <a:pathLst>
                <a:path w="18170" h="4251" extrusionOk="0">
                  <a:moveTo>
                    <a:pt x="393" y="0"/>
                  </a:moveTo>
                  <a:cubicBezTo>
                    <a:pt x="60" y="0"/>
                    <a:pt x="0" y="179"/>
                    <a:pt x="239" y="405"/>
                  </a:cubicBezTo>
                  <a:lnTo>
                    <a:pt x="4001" y="3846"/>
                  </a:lnTo>
                  <a:cubicBezTo>
                    <a:pt x="4299" y="4084"/>
                    <a:pt x="4668" y="4227"/>
                    <a:pt x="5049" y="4251"/>
                  </a:cubicBezTo>
                  <a:lnTo>
                    <a:pt x="17776" y="4251"/>
                  </a:lnTo>
                  <a:cubicBezTo>
                    <a:pt x="18098" y="4251"/>
                    <a:pt x="18169" y="4060"/>
                    <a:pt x="17931" y="3846"/>
                  </a:cubicBezTo>
                  <a:lnTo>
                    <a:pt x="14169" y="405"/>
                  </a:lnTo>
                  <a:cubicBezTo>
                    <a:pt x="13871" y="155"/>
                    <a:pt x="13502" y="24"/>
                    <a:pt x="13121" y="0"/>
                  </a:cubicBez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 name="Google Shape;598;p44"/>
          <p:cNvGrpSpPr/>
          <p:nvPr/>
        </p:nvGrpSpPr>
        <p:grpSpPr>
          <a:xfrm>
            <a:off x="2841628" y="550009"/>
            <a:ext cx="3459539" cy="145246"/>
            <a:chOff x="2877924" y="543151"/>
            <a:chExt cx="3459539" cy="145246"/>
          </a:xfrm>
        </p:grpSpPr>
        <p:sp>
          <p:nvSpPr>
            <p:cNvPr id="599" name="Google Shape;599;p44"/>
            <p:cNvSpPr/>
            <p:nvPr/>
          </p:nvSpPr>
          <p:spPr>
            <a:xfrm>
              <a:off x="5161347" y="543151"/>
              <a:ext cx="621233" cy="145246"/>
            </a:xfrm>
            <a:custGeom>
              <a:avLst/>
              <a:gdLst/>
              <a:ahLst/>
              <a:cxnLst/>
              <a:rect l="l" t="t" r="r" b="b"/>
              <a:pathLst>
                <a:path w="18182" h="4251" fill="none" extrusionOk="0">
                  <a:moveTo>
                    <a:pt x="17776" y="0"/>
                  </a:moveTo>
                  <a:cubicBezTo>
                    <a:pt x="18110" y="0"/>
                    <a:pt x="18181" y="179"/>
                    <a:pt x="17943" y="405"/>
                  </a:cubicBezTo>
                  <a:lnTo>
                    <a:pt x="14181" y="3846"/>
                  </a:lnTo>
                  <a:cubicBezTo>
                    <a:pt x="13883" y="4084"/>
                    <a:pt x="13514" y="4227"/>
                    <a:pt x="13133" y="4251"/>
                  </a:cubicBezTo>
                  <a:lnTo>
                    <a:pt x="405" y="4251"/>
                  </a:lnTo>
                  <a:cubicBezTo>
                    <a:pt x="72" y="4251"/>
                    <a:pt x="0" y="4060"/>
                    <a:pt x="250" y="3846"/>
                  </a:cubicBezTo>
                  <a:lnTo>
                    <a:pt x="4013" y="405"/>
                  </a:lnTo>
                  <a:cubicBezTo>
                    <a:pt x="4310" y="155"/>
                    <a:pt x="4667" y="24"/>
                    <a:pt x="5060" y="0"/>
                  </a:cubicBezTo>
                  <a:close/>
                </a:path>
              </a:pathLst>
            </a:custGeom>
            <a:noFill/>
            <a:ln w="19050" cap="flat" cmpd="sng">
              <a:solidFill>
                <a:srgbClr val="D1208D"/>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44"/>
            <p:cNvSpPr/>
            <p:nvPr/>
          </p:nvSpPr>
          <p:spPr>
            <a:xfrm>
              <a:off x="5716230" y="543151"/>
              <a:ext cx="621233" cy="145246"/>
            </a:xfrm>
            <a:custGeom>
              <a:avLst/>
              <a:gdLst/>
              <a:ahLst/>
              <a:cxnLst/>
              <a:rect l="l" t="t" r="r" b="b"/>
              <a:pathLst>
                <a:path w="18182" h="4251" extrusionOk="0">
                  <a:moveTo>
                    <a:pt x="5049" y="0"/>
                  </a:moveTo>
                  <a:cubicBezTo>
                    <a:pt x="4668" y="24"/>
                    <a:pt x="4310" y="155"/>
                    <a:pt x="4013" y="405"/>
                  </a:cubicBezTo>
                  <a:lnTo>
                    <a:pt x="250" y="3846"/>
                  </a:lnTo>
                  <a:cubicBezTo>
                    <a:pt x="0" y="4060"/>
                    <a:pt x="72" y="4251"/>
                    <a:pt x="405" y="4251"/>
                  </a:cubicBezTo>
                  <a:lnTo>
                    <a:pt x="13133" y="4251"/>
                  </a:lnTo>
                  <a:cubicBezTo>
                    <a:pt x="13514" y="4227"/>
                    <a:pt x="13871" y="4084"/>
                    <a:pt x="14169" y="3846"/>
                  </a:cubicBezTo>
                  <a:lnTo>
                    <a:pt x="17943" y="405"/>
                  </a:lnTo>
                  <a:cubicBezTo>
                    <a:pt x="18181" y="179"/>
                    <a:pt x="18110" y="0"/>
                    <a:pt x="17776" y="0"/>
                  </a:cubicBez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44"/>
            <p:cNvSpPr/>
            <p:nvPr/>
          </p:nvSpPr>
          <p:spPr>
            <a:xfrm>
              <a:off x="3979967" y="543151"/>
              <a:ext cx="1255041" cy="145246"/>
            </a:xfrm>
            <a:custGeom>
              <a:avLst/>
              <a:gdLst/>
              <a:ahLst/>
              <a:cxnLst/>
              <a:rect l="l" t="t" r="r" b="b"/>
              <a:pathLst>
                <a:path w="36732" h="4251" extrusionOk="0">
                  <a:moveTo>
                    <a:pt x="405" y="0"/>
                  </a:moveTo>
                  <a:cubicBezTo>
                    <a:pt x="72" y="0"/>
                    <a:pt x="0" y="179"/>
                    <a:pt x="250" y="405"/>
                  </a:cubicBezTo>
                  <a:lnTo>
                    <a:pt x="4013" y="3846"/>
                  </a:lnTo>
                  <a:cubicBezTo>
                    <a:pt x="4311" y="4084"/>
                    <a:pt x="4680" y="4227"/>
                    <a:pt x="5061" y="4251"/>
                  </a:cubicBezTo>
                  <a:lnTo>
                    <a:pt x="31671" y="4251"/>
                  </a:lnTo>
                  <a:cubicBezTo>
                    <a:pt x="32052" y="4227"/>
                    <a:pt x="32421" y="4084"/>
                    <a:pt x="32719" y="3846"/>
                  </a:cubicBezTo>
                  <a:lnTo>
                    <a:pt x="36481" y="405"/>
                  </a:lnTo>
                  <a:cubicBezTo>
                    <a:pt x="36731" y="179"/>
                    <a:pt x="36660" y="0"/>
                    <a:pt x="36326" y="0"/>
                  </a:cubicBez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44"/>
            <p:cNvSpPr/>
            <p:nvPr/>
          </p:nvSpPr>
          <p:spPr>
            <a:xfrm>
              <a:off x="3432396" y="543151"/>
              <a:ext cx="621233" cy="145246"/>
            </a:xfrm>
            <a:custGeom>
              <a:avLst/>
              <a:gdLst/>
              <a:ahLst/>
              <a:cxnLst/>
              <a:rect l="l" t="t" r="r" b="b"/>
              <a:pathLst>
                <a:path w="18182" h="4251" fill="none" extrusionOk="0">
                  <a:moveTo>
                    <a:pt x="13133" y="0"/>
                  </a:moveTo>
                  <a:cubicBezTo>
                    <a:pt x="13514" y="24"/>
                    <a:pt x="13883" y="155"/>
                    <a:pt x="14169" y="405"/>
                  </a:cubicBezTo>
                  <a:lnTo>
                    <a:pt x="17943" y="3846"/>
                  </a:lnTo>
                  <a:cubicBezTo>
                    <a:pt x="18181" y="4060"/>
                    <a:pt x="18110" y="4251"/>
                    <a:pt x="17777" y="4251"/>
                  </a:cubicBezTo>
                  <a:lnTo>
                    <a:pt x="5061" y="4251"/>
                  </a:lnTo>
                  <a:cubicBezTo>
                    <a:pt x="4668" y="4227"/>
                    <a:pt x="4311" y="4084"/>
                    <a:pt x="4013" y="3846"/>
                  </a:cubicBezTo>
                  <a:lnTo>
                    <a:pt x="251" y="405"/>
                  </a:lnTo>
                  <a:cubicBezTo>
                    <a:pt x="1" y="179"/>
                    <a:pt x="72" y="0"/>
                    <a:pt x="405" y="0"/>
                  </a:cubicBezTo>
                  <a:close/>
                </a:path>
              </a:pathLst>
            </a:custGeom>
            <a:noFill/>
            <a:ln w="19050" cap="flat" cmpd="sng">
              <a:solidFill>
                <a:srgbClr val="D1208D"/>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44"/>
            <p:cNvSpPr/>
            <p:nvPr/>
          </p:nvSpPr>
          <p:spPr>
            <a:xfrm>
              <a:off x="2877924" y="543151"/>
              <a:ext cx="620823" cy="145246"/>
            </a:xfrm>
            <a:custGeom>
              <a:avLst/>
              <a:gdLst/>
              <a:ahLst/>
              <a:cxnLst/>
              <a:rect l="l" t="t" r="r" b="b"/>
              <a:pathLst>
                <a:path w="18170" h="4251" extrusionOk="0">
                  <a:moveTo>
                    <a:pt x="393" y="0"/>
                  </a:moveTo>
                  <a:cubicBezTo>
                    <a:pt x="60" y="0"/>
                    <a:pt x="0" y="179"/>
                    <a:pt x="239" y="405"/>
                  </a:cubicBezTo>
                  <a:lnTo>
                    <a:pt x="4001" y="3846"/>
                  </a:lnTo>
                  <a:cubicBezTo>
                    <a:pt x="4299" y="4084"/>
                    <a:pt x="4668" y="4227"/>
                    <a:pt x="5049" y="4251"/>
                  </a:cubicBezTo>
                  <a:lnTo>
                    <a:pt x="17776" y="4251"/>
                  </a:lnTo>
                  <a:cubicBezTo>
                    <a:pt x="18098" y="4251"/>
                    <a:pt x="18169" y="4060"/>
                    <a:pt x="17931" y="3846"/>
                  </a:cubicBezTo>
                  <a:lnTo>
                    <a:pt x="14169" y="405"/>
                  </a:lnTo>
                  <a:cubicBezTo>
                    <a:pt x="13871" y="155"/>
                    <a:pt x="13502" y="24"/>
                    <a:pt x="13121" y="0"/>
                  </a:cubicBez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4" name="Google Shape;604;p44"/>
          <p:cNvSpPr txBox="1">
            <a:spLocks noGrp="1"/>
          </p:cNvSpPr>
          <p:nvPr>
            <p:ph type="subTitle" idx="1"/>
          </p:nvPr>
        </p:nvSpPr>
        <p:spPr>
          <a:xfrm>
            <a:off x="1714480" y="2143122"/>
            <a:ext cx="5857916" cy="1802952"/>
          </a:xfrm>
          <a:prstGeom prst="rect">
            <a:avLst/>
          </a:prstGeom>
        </p:spPr>
        <p:txBody>
          <a:bodyPr spcFirstLastPara="1" wrap="square" lIns="91425" tIns="91425" rIns="91425" bIns="91425" anchor="ctr" anchorCtr="0">
            <a:noAutofit/>
          </a:bodyPr>
          <a:lstStyle/>
          <a:p>
            <a:pPr algn="l"/>
            <a:r>
              <a:rPr lang="fr-FR" dirty="0" smtClean="0"/>
              <a:t>-Il s’agit donc d’un filtre passe-bas à structure de RAUCH </a:t>
            </a:r>
            <a:r>
              <a:rPr lang="fr-FR" i="1" dirty="0" smtClean="0"/>
              <a:t>L'étude est ici faite en régime harmonique en considérant les impédances complexes des différents composants. La boucle de contre-réaction induit un fonctionnement linéaire de l'amplificateur opérationnel (V+ =V).</a:t>
            </a:r>
            <a:endParaRPr lang="fr-FR" dirty="0" smtClean="0"/>
          </a:p>
          <a:p>
            <a:pPr algn="l"/>
            <a:r>
              <a:rPr lang="fr-FR" dirty="0" smtClean="0"/>
              <a:t>-Nommé structure de </a:t>
            </a:r>
            <a:r>
              <a:rPr lang="fr-FR" b="1" dirty="0" smtClean="0"/>
              <a:t>RAUCH</a:t>
            </a:r>
            <a:r>
              <a:rPr lang="fr-FR" dirty="0" smtClean="0"/>
              <a:t>, ce montage est utilisé pour réaliser des filtres actifs du second ordre. On se propose ici d'en étudier le fonctionnement dans le cas général où chaque composant externe est représenté par son admittance complexe (inverse de l'impédance). La structure de RAUCH utilise une </a:t>
            </a:r>
            <a:r>
              <a:rPr lang="fr-FR" b="1" i="1" dirty="0" smtClean="0"/>
              <a:t>contre-réaction négative</a:t>
            </a:r>
            <a:r>
              <a:rPr lang="fr-FR" dirty="0" smtClean="0"/>
              <a:t>.</a:t>
            </a:r>
          </a:p>
          <a:p>
            <a:pPr marL="0" lvl="0" indent="0" algn="ctr" rtl="0">
              <a:spcBef>
                <a:spcPts val="0"/>
              </a:spcBef>
              <a:spcAft>
                <a:spcPts val="0"/>
              </a:spcAft>
              <a:buNone/>
            </a:pPr>
            <a:endParaRPr/>
          </a:p>
        </p:txBody>
      </p:sp>
      <p:sp>
        <p:nvSpPr>
          <p:cNvPr id="605" name="Google Shape;605;p44"/>
          <p:cNvSpPr/>
          <p:nvPr/>
        </p:nvSpPr>
        <p:spPr>
          <a:xfrm>
            <a:off x="1072839" y="645449"/>
            <a:ext cx="6998335" cy="293144"/>
          </a:xfrm>
          <a:custGeom>
            <a:avLst/>
            <a:gdLst/>
            <a:ahLst/>
            <a:cxnLst/>
            <a:rect l="l" t="t" r="r" b="b"/>
            <a:pathLst>
              <a:path w="154591" h="7847" fill="none" extrusionOk="0">
                <a:moveTo>
                  <a:pt x="0" y="1"/>
                </a:moveTo>
                <a:lnTo>
                  <a:pt x="7513" y="6954"/>
                </a:lnTo>
                <a:cubicBezTo>
                  <a:pt x="8156" y="7490"/>
                  <a:pt x="8954" y="7799"/>
                  <a:pt x="9787" y="7847"/>
                </a:cubicBezTo>
                <a:lnTo>
                  <a:pt x="144816" y="7847"/>
                </a:lnTo>
                <a:cubicBezTo>
                  <a:pt x="145649" y="7799"/>
                  <a:pt x="146435" y="7490"/>
                  <a:pt x="147078" y="6954"/>
                </a:cubicBezTo>
                <a:lnTo>
                  <a:pt x="154591" y="1"/>
                </a:lnTo>
              </a:path>
            </a:pathLst>
          </a:custGeom>
          <a:noFill/>
          <a:ln w="28575" cap="rnd" cmpd="sng">
            <a:solidFill>
              <a:srgbClr val="81F5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44"/>
          <p:cNvSpPr/>
          <p:nvPr/>
        </p:nvSpPr>
        <p:spPr>
          <a:xfrm>
            <a:off x="1072839" y="4204907"/>
            <a:ext cx="6998335" cy="293144"/>
          </a:xfrm>
          <a:custGeom>
            <a:avLst/>
            <a:gdLst/>
            <a:ahLst/>
            <a:cxnLst/>
            <a:rect l="l" t="t" r="r" b="b"/>
            <a:pathLst>
              <a:path w="154591" h="7847" fill="none" extrusionOk="0">
                <a:moveTo>
                  <a:pt x="0" y="7847"/>
                </a:moveTo>
                <a:lnTo>
                  <a:pt x="7513" y="893"/>
                </a:lnTo>
                <a:cubicBezTo>
                  <a:pt x="8156" y="358"/>
                  <a:pt x="8954" y="48"/>
                  <a:pt x="9787" y="0"/>
                </a:cubicBezTo>
                <a:lnTo>
                  <a:pt x="144816" y="0"/>
                </a:lnTo>
                <a:cubicBezTo>
                  <a:pt x="145649" y="48"/>
                  <a:pt x="146435" y="358"/>
                  <a:pt x="147078" y="893"/>
                </a:cubicBezTo>
                <a:lnTo>
                  <a:pt x="154591" y="7847"/>
                </a:lnTo>
              </a:path>
            </a:pathLst>
          </a:custGeom>
          <a:noFill/>
          <a:ln w="28575" cap="rnd" cmpd="sng">
            <a:solidFill>
              <a:srgbClr val="81F5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610"/>
        <p:cNvGrpSpPr/>
        <p:nvPr/>
      </p:nvGrpSpPr>
      <p:grpSpPr>
        <a:xfrm>
          <a:off x="0" y="0"/>
          <a:ext cx="0" cy="0"/>
          <a:chOff x="0" y="0"/>
          <a:chExt cx="0" cy="0"/>
        </a:xfrm>
      </p:grpSpPr>
      <p:sp>
        <p:nvSpPr>
          <p:cNvPr id="611" name="Google Shape;611;p45"/>
          <p:cNvSpPr txBox="1">
            <a:spLocks noGrp="1"/>
          </p:cNvSpPr>
          <p:nvPr>
            <p:ph type="title"/>
          </p:nvPr>
        </p:nvSpPr>
        <p:spPr>
          <a:xfrm>
            <a:off x="3126000" y="347608"/>
            <a:ext cx="2892000" cy="1063200"/>
          </a:xfrm>
          <a:prstGeom prst="rect">
            <a:avLst/>
          </a:prstGeom>
        </p:spPr>
        <p:txBody>
          <a:bodyPr spcFirstLastPara="1" wrap="square" lIns="91425" tIns="91425" rIns="91425" bIns="91425" anchor="t" anchorCtr="0">
            <a:noAutofit/>
          </a:bodyPr>
          <a:lstStyle/>
          <a:p>
            <a:r>
              <a:rPr lang="fr-FR" u="sng" dirty="0" smtClean="0"/>
              <a:t>-Le bloc hiérarchique :</a:t>
            </a:r>
            <a:endParaRPr lang="fr-FR" dirty="0"/>
          </a:p>
        </p:txBody>
      </p:sp>
      <p:grpSp>
        <p:nvGrpSpPr>
          <p:cNvPr id="612" name="Google Shape;612;p45"/>
          <p:cNvGrpSpPr/>
          <p:nvPr/>
        </p:nvGrpSpPr>
        <p:grpSpPr>
          <a:xfrm>
            <a:off x="6598119" y="768313"/>
            <a:ext cx="794512" cy="280573"/>
            <a:chOff x="4856845" y="3700725"/>
            <a:chExt cx="326275" cy="115225"/>
          </a:xfrm>
        </p:grpSpPr>
        <p:sp>
          <p:nvSpPr>
            <p:cNvPr id="613" name="Google Shape;613;p45"/>
            <p:cNvSpPr/>
            <p:nvPr/>
          </p:nvSpPr>
          <p:spPr>
            <a:xfrm>
              <a:off x="4856845" y="3700725"/>
              <a:ext cx="66425" cy="115225"/>
            </a:xfrm>
            <a:custGeom>
              <a:avLst/>
              <a:gdLst/>
              <a:ahLst/>
              <a:cxnLst/>
              <a:rect l="l" t="t" r="r" b="b"/>
              <a:pathLst>
                <a:path w="2657" h="4609" fill="none" extrusionOk="0">
                  <a:moveTo>
                    <a:pt x="1" y="4609"/>
                  </a:moveTo>
                  <a:lnTo>
                    <a:pt x="2656"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45"/>
            <p:cNvSpPr/>
            <p:nvPr/>
          </p:nvSpPr>
          <p:spPr>
            <a:xfrm>
              <a:off x="4943170" y="3700725"/>
              <a:ext cx="66700" cy="115225"/>
            </a:xfrm>
            <a:custGeom>
              <a:avLst/>
              <a:gdLst/>
              <a:ahLst/>
              <a:cxnLst/>
              <a:rect l="l" t="t" r="r" b="b"/>
              <a:pathLst>
                <a:path w="2668" h="4609" fill="none" extrusionOk="0">
                  <a:moveTo>
                    <a:pt x="1" y="4609"/>
                  </a:moveTo>
                  <a:lnTo>
                    <a:pt x="2668"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45"/>
            <p:cNvSpPr/>
            <p:nvPr/>
          </p:nvSpPr>
          <p:spPr>
            <a:xfrm>
              <a:off x="5029795" y="3700725"/>
              <a:ext cx="66700" cy="115225"/>
            </a:xfrm>
            <a:custGeom>
              <a:avLst/>
              <a:gdLst/>
              <a:ahLst/>
              <a:cxnLst/>
              <a:rect l="l" t="t" r="r" b="b"/>
              <a:pathLst>
                <a:path w="2668" h="4609" fill="none" extrusionOk="0">
                  <a:moveTo>
                    <a:pt x="1" y="4609"/>
                  </a:moveTo>
                  <a:lnTo>
                    <a:pt x="2668"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45"/>
            <p:cNvSpPr/>
            <p:nvPr/>
          </p:nvSpPr>
          <p:spPr>
            <a:xfrm>
              <a:off x="5116420" y="3700725"/>
              <a:ext cx="66700" cy="115225"/>
            </a:xfrm>
            <a:custGeom>
              <a:avLst/>
              <a:gdLst/>
              <a:ahLst/>
              <a:cxnLst/>
              <a:rect l="l" t="t" r="r" b="b"/>
              <a:pathLst>
                <a:path w="2668" h="4609" fill="none" extrusionOk="0">
                  <a:moveTo>
                    <a:pt x="0" y="4609"/>
                  </a:moveTo>
                  <a:lnTo>
                    <a:pt x="2667" y="2299"/>
                  </a:lnTo>
                  <a:lnTo>
                    <a:pt x="0"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7" name="Google Shape;617;p45"/>
          <p:cNvGrpSpPr/>
          <p:nvPr/>
        </p:nvGrpSpPr>
        <p:grpSpPr>
          <a:xfrm flipH="1">
            <a:off x="1748819" y="768313"/>
            <a:ext cx="794512" cy="280573"/>
            <a:chOff x="4856845" y="3700725"/>
            <a:chExt cx="326275" cy="115225"/>
          </a:xfrm>
        </p:grpSpPr>
        <p:sp>
          <p:nvSpPr>
            <p:cNvPr id="618" name="Google Shape;618;p45"/>
            <p:cNvSpPr/>
            <p:nvPr/>
          </p:nvSpPr>
          <p:spPr>
            <a:xfrm>
              <a:off x="4856845" y="3700725"/>
              <a:ext cx="66425" cy="115225"/>
            </a:xfrm>
            <a:custGeom>
              <a:avLst/>
              <a:gdLst/>
              <a:ahLst/>
              <a:cxnLst/>
              <a:rect l="l" t="t" r="r" b="b"/>
              <a:pathLst>
                <a:path w="2657" h="4609" fill="none" extrusionOk="0">
                  <a:moveTo>
                    <a:pt x="1" y="4609"/>
                  </a:moveTo>
                  <a:lnTo>
                    <a:pt x="2656"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45"/>
            <p:cNvSpPr/>
            <p:nvPr/>
          </p:nvSpPr>
          <p:spPr>
            <a:xfrm>
              <a:off x="4943170" y="3700725"/>
              <a:ext cx="66700" cy="115225"/>
            </a:xfrm>
            <a:custGeom>
              <a:avLst/>
              <a:gdLst/>
              <a:ahLst/>
              <a:cxnLst/>
              <a:rect l="l" t="t" r="r" b="b"/>
              <a:pathLst>
                <a:path w="2668" h="4609" fill="none" extrusionOk="0">
                  <a:moveTo>
                    <a:pt x="1" y="4609"/>
                  </a:moveTo>
                  <a:lnTo>
                    <a:pt x="2668"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45"/>
            <p:cNvSpPr/>
            <p:nvPr/>
          </p:nvSpPr>
          <p:spPr>
            <a:xfrm>
              <a:off x="5029795" y="3700725"/>
              <a:ext cx="66700" cy="115225"/>
            </a:xfrm>
            <a:custGeom>
              <a:avLst/>
              <a:gdLst/>
              <a:ahLst/>
              <a:cxnLst/>
              <a:rect l="l" t="t" r="r" b="b"/>
              <a:pathLst>
                <a:path w="2668" h="4609" fill="none" extrusionOk="0">
                  <a:moveTo>
                    <a:pt x="1" y="4609"/>
                  </a:moveTo>
                  <a:lnTo>
                    <a:pt x="2668"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45"/>
            <p:cNvSpPr/>
            <p:nvPr/>
          </p:nvSpPr>
          <p:spPr>
            <a:xfrm>
              <a:off x="5116420" y="3700725"/>
              <a:ext cx="66700" cy="115225"/>
            </a:xfrm>
            <a:custGeom>
              <a:avLst/>
              <a:gdLst/>
              <a:ahLst/>
              <a:cxnLst/>
              <a:rect l="l" t="t" r="r" b="b"/>
              <a:pathLst>
                <a:path w="2668" h="4609" fill="none" extrusionOk="0">
                  <a:moveTo>
                    <a:pt x="0" y="4609"/>
                  </a:moveTo>
                  <a:lnTo>
                    <a:pt x="2667" y="2299"/>
                  </a:lnTo>
                  <a:lnTo>
                    <a:pt x="0"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076" name="Picture 4"/>
          <p:cNvPicPr>
            <a:picLocks noChangeAspect="1" noChangeArrowheads="1"/>
          </p:cNvPicPr>
          <p:nvPr/>
        </p:nvPicPr>
        <p:blipFill>
          <a:blip r:embed="rId3"/>
          <a:srcRect/>
          <a:stretch>
            <a:fillRect/>
          </a:stretch>
        </p:blipFill>
        <p:spPr bwMode="auto">
          <a:xfrm>
            <a:off x="3571868" y="1833572"/>
            <a:ext cx="2219325" cy="2166938"/>
          </a:xfrm>
          <a:prstGeom prst="rect">
            <a:avLst/>
          </a:prstGeom>
          <a:noFill/>
        </p:spPr>
      </p:pic>
    </p:spTree>
    <p:extLst>
      <p:ext uri="{BB962C8B-B14F-4D97-AF65-F5344CB8AC3E}">
        <p14:creationId xmlns:p14="http://schemas.microsoft.com/office/powerpoint/2010/main" val="840915659"/>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435"/>
        <p:cNvGrpSpPr/>
        <p:nvPr/>
      </p:nvGrpSpPr>
      <p:grpSpPr>
        <a:xfrm>
          <a:off x="0" y="0"/>
          <a:ext cx="0" cy="0"/>
          <a:chOff x="0" y="0"/>
          <a:chExt cx="0" cy="0"/>
        </a:xfrm>
      </p:grpSpPr>
      <p:sp>
        <p:nvSpPr>
          <p:cNvPr id="436" name="Google Shape;436;p40"/>
          <p:cNvSpPr txBox="1">
            <a:spLocks noGrp="1"/>
          </p:cNvSpPr>
          <p:nvPr>
            <p:ph type="title"/>
          </p:nvPr>
        </p:nvSpPr>
        <p:spPr>
          <a:xfrm>
            <a:off x="2860350" y="571487"/>
            <a:ext cx="3423300" cy="714380"/>
          </a:xfrm>
          <a:prstGeom prst="rect">
            <a:avLst/>
          </a:prstGeom>
        </p:spPr>
        <p:txBody>
          <a:bodyPr spcFirstLastPara="1" wrap="square" lIns="91425" tIns="91425" rIns="91425" bIns="91425" anchor="ctr" anchorCtr="0">
            <a:noAutofit/>
          </a:bodyPr>
          <a:lstStyle/>
          <a:p>
            <a:pPr lvl="0">
              <a:buClr>
                <a:schemeClr val="dk1"/>
              </a:buClr>
              <a:buSzPts val="1100"/>
            </a:pPr>
            <a:r>
              <a:rPr lang="fr-FR" i="1" dirty="0" smtClean="0"/>
              <a:t>Démodulateur AM 1 </a:t>
            </a:r>
            <a:endParaRPr>
              <a:solidFill>
                <a:srgbClr val="FFFFFF"/>
              </a:solidFill>
            </a:endParaRPr>
          </a:p>
        </p:txBody>
      </p:sp>
      <p:sp>
        <p:nvSpPr>
          <p:cNvPr id="437" name="Google Shape;437;p40"/>
          <p:cNvSpPr/>
          <p:nvPr/>
        </p:nvSpPr>
        <p:spPr>
          <a:xfrm>
            <a:off x="3502741" y="4288170"/>
            <a:ext cx="63726" cy="21339"/>
          </a:xfrm>
          <a:custGeom>
            <a:avLst/>
            <a:gdLst/>
            <a:ahLst/>
            <a:cxnLst/>
            <a:rect l="l" t="t" r="r" b="b"/>
            <a:pathLst>
              <a:path w="657" h="220" extrusionOk="0">
                <a:moveTo>
                  <a:pt x="656" y="1"/>
                </a:moveTo>
                <a:lnTo>
                  <a:pt x="0" y="220"/>
                </a:lnTo>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40"/>
          <p:cNvSpPr/>
          <p:nvPr/>
        </p:nvSpPr>
        <p:spPr>
          <a:xfrm>
            <a:off x="3516224" y="4324835"/>
            <a:ext cx="61786" cy="21339"/>
          </a:xfrm>
          <a:custGeom>
            <a:avLst/>
            <a:gdLst/>
            <a:ahLst/>
            <a:cxnLst/>
            <a:rect l="l" t="t" r="r" b="b"/>
            <a:pathLst>
              <a:path w="637" h="220" extrusionOk="0">
                <a:moveTo>
                  <a:pt x="637" y="1"/>
                </a:moveTo>
                <a:lnTo>
                  <a:pt x="0" y="220"/>
                </a:lnTo>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40"/>
          <p:cNvSpPr txBox="1">
            <a:spLocks noGrp="1"/>
          </p:cNvSpPr>
          <p:nvPr>
            <p:ph type="subTitle" idx="1"/>
          </p:nvPr>
        </p:nvSpPr>
        <p:spPr>
          <a:xfrm>
            <a:off x="3786182" y="1500180"/>
            <a:ext cx="4429156" cy="2500330"/>
          </a:xfrm>
          <a:prstGeom prst="rect">
            <a:avLst/>
          </a:prstGeom>
        </p:spPr>
        <p:txBody>
          <a:bodyPr spcFirstLastPara="1" wrap="square" lIns="91425" tIns="91425" rIns="91425" bIns="91425" anchor="ctr" anchorCtr="0">
            <a:noAutofit/>
          </a:bodyPr>
          <a:lstStyle/>
          <a:p>
            <a:endParaRPr lang="fr-FR" dirty="0" smtClean="0"/>
          </a:p>
          <a:p>
            <a:r>
              <a:rPr lang="fr-FR" sz="2400" b="1" dirty="0" smtClean="0"/>
              <a:t>Première étape :</a:t>
            </a:r>
          </a:p>
          <a:p>
            <a:r>
              <a:rPr lang="fr-FR" dirty="0" smtClean="0"/>
              <a:t> </a:t>
            </a:r>
          </a:p>
          <a:p>
            <a:pPr algn="l"/>
            <a:endParaRPr lang="fr-FR" dirty="0" smtClean="0"/>
          </a:p>
          <a:p>
            <a:pPr algn="l"/>
            <a:r>
              <a:rPr lang="fr-FR" dirty="0" smtClean="0"/>
              <a:t>Après réception du signal modulé en amplitude : </a:t>
            </a:r>
            <a:r>
              <a:rPr lang="fr-FR" dirty="0" err="1" smtClean="0"/>
              <a:t>sAM</a:t>
            </a:r>
            <a:r>
              <a:rPr lang="fr-FR" dirty="0" smtClean="0"/>
              <a:t>(t) = </a:t>
            </a:r>
            <a:r>
              <a:rPr lang="fr-FR" dirty="0" err="1" smtClean="0"/>
              <a:t>kAsm</a:t>
            </a:r>
            <a:r>
              <a:rPr lang="fr-FR" dirty="0" smtClean="0"/>
              <a:t>(t) cos (</a:t>
            </a:r>
            <a:r>
              <a:rPr lang="fr-FR" dirty="0" err="1" smtClean="0"/>
              <a:t>wpt</a:t>
            </a:r>
            <a:r>
              <a:rPr lang="fr-FR" dirty="0" smtClean="0"/>
              <a:t>), on le multiplie par</a:t>
            </a:r>
          </a:p>
          <a:p>
            <a:pPr algn="l"/>
            <a:r>
              <a:rPr lang="fr-FR" dirty="0" smtClean="0"/>
              <a:t>la porteuse : </a:t>
            </a:r>
            <a:r>
              <a:rPr lang="fr-FR" dirty="0" err="1" smtClean="0"/>
              <a:t>sp</a:t>
            </a:r>
            <a:r>
              <a:rPr lang="fr-FR" dirty="0" smtClean="0"/>
              <a:t>(t) = </a:t>
            </a:r>
            <a:r>
              <a:rPr lang="fr-FR" dirty="0" err="1" smtClean="0"/>
              <a:t>Acos</a:t>
            </a:r>
            <a:r>
              <a:rPr lang="fr-FR" dirty="0" smtClean="0"/>
              <a:t> (</a:t>
            </a:r>
            <a:r>
              <a:rPr lang="fr-FR" dirty="0" err="1" smtClean="0"/>
              <a:t>wpt</a:t>
            </a:r>
            <a:r>
              <a:rPr lang="fr-FR" dirty="0" smtClean="0"/>
              <a:t>) pour obtenir le signal u(t) :</a:t>
            </a:r>
          </a:p>
          <a:p>
            <a:pPr algn="l"/>
            <a:r>
              <a:rPr lang="fr-FR" dirty="0" smtClean="0"/>
              <a:t>u(t ) = </a:t>
            </a:r>
            <a:r>
              <a:rPr lang="fr-FR" dirty="0" err="1" smtClean="0"/>
              <a:t>ksAM</a:t>
            </a:r>
            <a:r>
              <a:rPr lang="fr-FR" dirty="0" smtClean="0"/>
              <a:t>(t).</a:t>
            </a:r>
            <a:r>
              <a:rPr lang="fr-FR" dirty="0" err="1" smtClean="0"/>
              <a:t>sp</a:t>
            </a:r>
            <a:r>
              <a:rPr lang="fr-FR" dirty="0" smtClean="0"/>
              <a:t>(t)</a:t>
            </a:r>
          </a:p>
          <a:p>
            <a:pPr marL="0" lvl="0" indent="0" algn="ctr" rtl="0">
              <a:spcBef>
                <a:spcPts val="0"/>
              </a:spcBef>
              <a:spcAft>
                <a:spcPts val="0"/>
              </a:spcAft>
              <a:buClr>
                <a:schemeClr val="dk1"/>
              </a:buClr>
              <a:buSzPts val="1100"/>
              <a:buFont typeface="Arial"/>
              <a:buNone/>
            </a:pPr>
            <a:endParaRPr/>
          </a:p>
        </p:txBody>
      </p:sp>
      <p:grpSp>
        <p:nvGrpSpPr>
          <p:cNvPr id="2" name="Google Shape;446;p40"/>
          <p:cNvGrpSpPr/>
          <p:nvPr/>
        </p:nvGrpSpPr>
        <p:grpSpPr>
          <a:xfrm>
            <a:off x="6215074" y="642924"/>
            <a:ext cx="794512" cy="280573"/>
            <a:chOff x="4856845" y="3700725"/>
            <a:chExt cx="326275" cy="115225"/>
          </a:xfrm>
        </p:grpSpPr>
        <p:sp>
          <p:nvSpPr>
            <p:cNvPr id="447" name="Google Shape;447;p40"/>
            <p:cNvSpPr/>
            <p:nvPr/>
          </p:nvSpPr>
          <p:spPr>
            <a:xfrm>
              <a:off x="4856845" y="3700725"/>
              <a:ext cx="66425" cy="115225"/>
            </a:xfrm>
            <a:custGeom>
              <a:avLst/>
              <a:gdLst/>
              <a:ahLst/>
              <a:cxnLst/>
              <a:rect l="l" t="t" r="r" b="b"/>
              <a:pathLst>
                <a:path w="2657" h="4609" fill="none" extrusionOk="0">
                  <a:moveTo>
                    <a:pt x="1" y="4609"/>
                  </a:moveTo>
                  <a:lnTo>
                    <a:pt x="2656"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40"/>
            <p:cNvSpPr/>
            <p:nvPr/>
          </p:nvSpPr>
          <p:spPr>
            <a:xfrm>
              <a:off x="4943170" y="3700725"/>
              <a:ext cx="66700" cy="115225"/>
            </a:xfrm>
            <a:custGeom>
              <a:avLst/>
              <a:gdLst/>
              <a:ahLst/>
              <a:cxnLst/>
              <a:rect l="l" t="t" r="r" b="b"/>
              <a:pathLst>
                <a:path w="2668" h="4609" fill="none" extrusionOk="0">
                  <a:moveTo>
                    <a:pt x="1" y="4609"/>
                  </a:moveTo>
                  <a:lnTo>
                    <a:pt x="2668"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40"/>
            <p:cNvSpPr/>
            <p:nvPr/>
          </p:nvSpPr>
          <p:spPr>
            <a:xfrm>
              <a:off x="5029795" y="3700725"/>
              <a:ext cx="66700" cy="115225"/>
            </a:xfrm>
            <a:custGeom>
              <a:avLst/>
              <a:gdLst/>
              <a:ahLst/>
              <a:cxnLst/>
              <a:rect l="l" t="t" r="r" b="b"/>
              <a:pathLst>
                <a:path w="2668" h="4609" fill="none" extrusionOk="0">
                  <a:moveTo>
                    <a:pt x="1" y="4609"/>
                  </a:moveTo>
                  <a:lnTo>
                    <a:pt x="2668"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40"/>
            <p:cNvSpPr/>
            <p:nvPr/>
          </p:nvSpPr>
          <p:spPr>
            <a:xfrm>
              <a:off x="5116420" y="3700725"/>
              <a:ext cx="66700" cy="115225"/>
            </a:xfrm>
            <a:custGeom>
              <a:avLst/>
              <a:gdLst/>
              <a:ahLst/>
              <a:cxnLst/>
              <a:rect l="l" t="t" r="r" b="b"/>
              <a:pathLst>
                <a:path w="2668" h="4609" fill="none" extrusionOk="0">
                  <a:moveTo>
                    <a:pt x="0" y="4609"/>
                  </a:moveTo>
                  <a:lnTo>
                    <a:pt x="2667" y="2299"/>
                  </a:lnTo>
                  <a:lnTo>
                    <a:pt x="0"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 name="Google Shape;451;p40"/>
          <p:cNvGrpSpPr/>
          <p:nvPr/>
        </p:nvGrpSpPr>
        <p:grpSpPr>
          <a:xfrm flipH="1">
            <a:off x="2000232" y="642924"/>
            <a:ext cx="794512" cy="280573"/>
            <a:chOff x="4856845" y="3700725"/>
            <a:chExt cx="326275" cy="115225"/>
          </a:xfrm>
        </p:grpSpPr>
        <p:sp>
          <p:nvSpPr>
            <p:cNvPr id="452" name="Google Shape;452;p40"/>
            <p:cNvSpPr/>
            <p:nvPr/>
          </p:nvSpPr>
          <p:spPr>
            <a:xfrm>
              <a:off x="4856845" y="3700725"/>
              <a:ext cx="66425" cy="115225"/>
            </a:xfrm>
            <a:custGeom>
              <a:avLst/>
              <a:gdLst/>
              <a:ahLst/>
              <a:cxnLst/>
              <a:rect l="l" t="t" r="r" b="b"/>
              <a:pathLst>
                <a:path w="2657" h="4609" fill="none" extrusionOk="0">
                  <a:moveTo>
                    <a:pt x="1" y="4609"/>
                  </a:moveTo>
                  <a:lnTo>
                    <a:pt x="2656"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40"/>
            <p:cNvSpPr/>
            <p:nvPr/>
          </p:nvSpPr>
          <p:spPr>
            <a:xfrm>
              <a:off x="4943170" y="3700725"/>
              <a:ext cx="66700" cy="115225"/>
            </a:xfrm>
            <a:custGeom>
              <a:avLst/>
              <a:gdLst/>
              <a:ahLst/>
              <a:cxnLst/>
              <a:rect l="l" t="t" r="r" b="b"/>
              <a:pathLst>
                <a:path w="2668" h="4609" fill="none" extrusionOk="0">
                  <a:moveTo>
                    <a:pt x="1" y="4609"/>
                  </a:moveTo>
                  <a:lnTo>
                    <a:pt x="2668"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40"/>
            <p:cNvSpPr/>
            <p:nvPr/>
          </p:nvSpPr>
          <p:spPr>
            <a:xfrm>
              <a:off x="5029795" y="3700725"/>
              <a:ext cx="66700" cy="115225"/>
            </a:xfrm>
            <a:custGeom>
              <a:avLst/>
              <a:gdLst/>
              <a:ahLst/>
              <a:cxnLst/>
              <a:rect l="l" t="t" r="r" b="b"/>
              <a:pathLst>
                <a:path w="2668" h="4609" fill="none" extrusionOk="0">
                  <a:moveTo>
                    <a:pt x="1" y="4609"/>
                  </a:moveTo>
                  <a:lnTo>
                    <a:pt x="2668"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40"/>
            <p:cNvSpPr/>
            <p:nvPr/>
          </p:nvSpPr>
          <p:spPr>
            <a:xfrm>
              <a:off x="5116420" y="3700725"/>
              <a:ext cx="66700" cy="115225"/>
            </a:xfrm>
            <a:custGeom>
              <a:avLst/>
              <a:gdLst/>
              <a:ahLst/>
              <a:cxnLst/>
              <a:rect l="l" t="t" r="r" b="b"/>
              <a:pathLst>
                <a:path w="2668" h="4609" fill="none" extrusionOk="0">
                  <a:moveTo>
                    <a:pt x="0" y="4609"/>
                  </a:moveTo>
                  <a:lnTo>
                    <a:pt x="2667" y="2299"/>
                  </a:lnTo>
                  <a:lnTo>
                    <a:pt x="0"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3" name="Image 22"/>
          <p:cNvPicPr/>
          <p:nvPr/>
        </p:nvPicPr>
        <p:blipFill>
          <a:blip r:embed="rId3"/>
          <a:srcRect/>
          <a:stretch>
            <a:fillRect/>
          </a:stretch>
        </p:blipFill>
        <p:spPr bwMode="auto">
          <a:xfrm>
            <a:off x="142844" y="3000378"/>
            <a:ext cx="3533775" cy="1495425"/>
          </a:xfrm>
          <a:prstGeom prst="rect">
            <a:avLst/>
          </a:prstGeom>
          <a:noFill/>
          <a:ln w="9525">
            <a:noFill/>
            <a:miter lim="800000"/>
            <a:headEnd/>
            <a:tailEnd/>
          </a:ln>
        </p:spPr>
      </p:pic>
      <p:grpSp>
        <p:nvGrpSpPr>
          <p:cNvPr id="4" name="Google Shape;464;p41"/>
          <p:cNvGrpSpPr/>
          <p:nvPr/>
        </p:nvGrpSpPr>
        <p:grpSpPr>
          <a:xfrm>
            <a:off x="4857752" y="2143122"/>
            <a:ext cx="2298469" cy="165380"/>
            <a:chOff x="5660366" y="2837629"/>
            <a:chExt cx="2298469" cy="165380"/>
          </a:xfrm>
        </p:grpSpPr>
        <p:grpSp>
          <p:nvGrpSpPr>
            <p:cNvPr id="5" name="Google Shape;465;p41"/>
            <p:cNvGrpSpPr/>
            <p:nvPr/>
          </p:nvGrpSpPr>
          <p:grpSpPr>
            <a:xfrm>
              <a:off x="7029196" y="2837629"/>
              <a:ext cx="929640" cy="165380"/>
              <a:chOff x="3408885" y="2908779"/>
              <a:chExt cx="929640" cy="165380"/>
            </a:xfrm>
          </p:grpSpPr>
          <p:sp>
            <p:nvSpPr>
              <p:cNvPr id="35" name="Google Shape;466;p41"/>
              <p:cNvSpPr/>
              <p:nvPr/>
            </p:nvSpPr>
            <p:spPr>
              <a:xfrm>
                <a:off x="3408885" y="2963784"/>
                <a:ext cx="929639" cy="110375"/>
              </a:xfrm>
              <a:custGeom>
                <a:avLst/>
                <a:gdLst/>
                <a:ahLst/>
                <a:cxnLst/>
                <a:rect l="l" t="t" r="r" b="b"/>
                <a:pathLst>
                  <a:path w="33707" h="4002" fill="none" extrusionOk="0">
                    <a:moveTo>
                      <a:pt x="0" y="1"/>
                    </a:moveTo>
                    <a:lnTo>
                      <a:pt x="4656" y="4001"/>
                    </a:lnTo>
                    <a:lnTo>
                      <a:pt x="33707" y="4001"/>
                    </a:lnTo>
                  </a:path>
                </a:pathLst>
              </a:custGeom>
              <a:solidFill>
                <a:srgbClr val="FFFFFF"/>
              </a:solidFill>
              <a:ln w="28575" cap="flat" cmpd="sng">
                <a:solidFill>
                  <a:srgbClr val="FFFFFF"/>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 name="Google Shape;467;p41"/>
              <p:cNvGrpSpPr/>
              <p:nvPr/>
            </p:nvGrpSpPr>
            <p:grpSpPr>
              <a:xfrm>
                <a:off x="3640061" y="2908779"/>
                <a:ext cx="698464" cy="67985"/>
                <a:chOff x="3868661" y="2970279"/>
                <a:chExt cx="698464" cy="67985"/>
              </a:xfrm>
            </p:grpSpPr>
            <p:sp>
              <p:nvSpPr>
                <p:cNvPr id="37" name="Google Shape;468;p41"/>
                <p:cNvSpPr/>
                <p:nvPr/>
              </p:nvSpPr>
              <p:spPr>
                <a:xfrm>
                  <a:off x="4499140" y="2970279"/>
                  <a:ext cx="67985" cy="67985"/>
                </a:xfrm>
                <a:custGeom>
                  <a:avLst/>
                  <a:gdLst/>
                  <a:ahLst/>
                  <a:cxnLst/>
                  <a:rect l="l" t="t" r="r" b="b"/>
                  <a:pathLst>
                    <a:path w="2465" h="2465" extrusionOk="0">
                      <a:moveTo>
                        <a:pt x="0" y="0"/>
                      </a:moveTo>
                      <a:lnTo>
                        <a:pt x="0" y="2465"/>
                      </a:lnTo>
                      <a:lnTo>
                        <a:pt x="2465" y="2465"/>
                      </a:lnTo>
                      <a:lnTo>
                        <a:pt x="2465"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469;p41"/>
                <p:cNvSpPr/>
                <p:nvPr/>
              </p:nvSpPr>
              <p:spPr>
                <a:xfrm>
                  <a:off x="4373044" y="2970279"/>
                  <a:ext cx="67985" cy="67985"/>
                </a:xfrm>
                <a:custGeom>
                  <a:avLst/>
                  <a:gdLst/>
                  <a:ahLst/>
                  <a:cxnLst/>
                  <a:rect l="l" t="t" r="r" b="b"/>
                  <a:pathLst>
                    <a:path w="2465" h="2465" extrusionOk="0">
                      <a:moveTo>
                        <a:pt x="0" y="0"/>
                      </a:moveTo>
                      <a:lnTo>
                        <a:pt x="0" y="2465"/>
                      </a:lnTo>
                      <a:lnTo>
                        <a:pt x="2465" y="2465"/>
                      </a:lnTo>
                      <a:lnTo>
                        <a:pt x="2465"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470;p41"/>
                <p:cNvSpPr/>
                <p:nvPr/>
              </p:nvSpPr>
              <p:spPr>
                <a:xfrm>
                  <a:off x="4246948" y="2970279"/>
                  <a:ext cx="67985" cy="67985"/>
                </a:xfrm>
                <a:custGeom>
                  <a:avLst/>
                  <a:gdLst/>
                  <a:ahLst/>
                  <a:cxnLst/>
                  <a:rect l="l" t="t" r="r" b="b"/>
                  <a:pathLst>
                    <a:path w="2465" h="2465" extrusionOk="0">
                      <a:moveTo>
                        <a:pt x="0" y="0"/>
                      </a:moveTo>
                      <a:lnTo>
                        <a:pt x="0" y="2465"/>
                      </a:lnTo>
                      <a:lnTo>
                        <a:pt x="2465" y="2465"/>
                      </a:lnTo>
                      <a:lnTo>
                        <a:pt x="2465"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71;p41"/>
                <p:cNvSpPr/>
                <p:nvPr/>
              </p:nvSpPr>
              <p:spPr>
                <a:xfrm>
                  <a:off x="4120852" y="2970279"/>
                  <a:ext cx="67985" cy="67985"/>
                </a:xfrm>
                <a:custGeom>
                  <a:avLst/>
                  <a:gdLst/>
                  <a:ahLst/>
                  <a:cxnLst/>
                  <a:rect l="l" t="t" r="r" b="b"/>
                  <a:pathLst>
                    <a:path w="2465" h="2465" fill="none" extrusionOk="0">
                      <a:moveTo>
                        <a:pt x="2465" y="2465"/>
                      </a:moveTo>
                      <a:lnTo>
                        <a:pt x="0" y="2465"/>
                      </a:lnTo>
                      <a:lnTo>
                        <a:pt x="0" y="0"/>
                      </a:lnTo>
                      <a:lnTo>
                        <a:pt x="2465" y="0"/>
                      </a:lnTo>
                      <a:close/>
                    </a:path>
                  </a:pathLst>
                </a:custGeom>
                <a:solidFill>
                  <a:srgbClr val="FFFFFF"/>
                </a:solidFill>
                <a:ln w="9525" cap="flat" cmpd="sng">
                  <a:solidFill>
                    <a:srgbClr val="FFFFFF"/>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72;p41"/>
                <p:cNvSpPr/>
                <p:nvPr/>
              </p:nvSpPr>
              <p:spPr>
                <a:xfrm>
                  <a:off x="3994757" y="2970279"/>
                  <a:ext cx="67985" cy="67985"/>
                </a:xfrm>
                <a:custGeom>
                  <a:avLst/>
                  <a:gdLst/>
                  <a:ahLst/>
                  <a:cxnLst/>
                  <a:rect l="l" t="t" r="r" b="b"/>
                  <a:pathLst>
                    <a:path w="2465" h="2465" fill="none" extrusionOk="0">
                      <a:moveTo>
                        <a:pt x="2465" y="2465"/>
                      </a:moveTo>
                      <a:lnTo>
                        <a:pt x="0" y="2465"/>
                      </a:lnTo>
                      <a:lnTo>
                        <a:pt x="0" y="0"/>
                      </a:lnTo>
                      <a:lnTo>
                        <a:pt x="2465" y="0"/>
                      </a:lnTo>
                      <a:close/>
                    </a:path>
                  </a:pathLst>
                </a:custGeom>
                <a:solidFill>
                  <a:srgbClr val="FFFFFF"/>
                </a:solidFill>
                <a:ln w="9525" cap="flat" cmpd="sng">
                  <a:solidFill>
                    <a:srgbClr val="FFFFFF"/>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73;p41"/>
                <p:cNvSpPr/>
                <p:nvPr/>
              </p:nvSpPr>
              <p:spPr>
                <a:xfrm>
                  <a:off x="3868661" y="2970279"/>
                  <a:ext cx="67985" cy="67985"/>
                </a:xfrm>
                <a:custGeom>
                  <a:avLst/>
                  <a:gdLst/>
                  <a:ahLst/>
                  <a:cxnLst/>
                  <a:rect l="l" t="t" r="r" b="b"/>
                  <a:pathLst>
                    <a:path w="2465" h="2465" fill="none" extrusionOk="0">
                      <a:moveTo>
                        <a:pt x="2465" y="2465"/>
                      </a:moveTo>
                      <a:lnTo>
                        <a:pt x="0" y="2465"/>
                      </a:lnTo>
                      <a:lnTo>
                        <a:pt x="0" y="0"/>
                      </a:lnTo>
                      <a:lnTo>
                        <a:pt x="2465" y="0"/>
                      </a:lnTo>
                      <a:close/>
                    </a:path>
                  </a:pathLst>
                </a:custGeom>
                <a:solidFill>
                  <a:srgbClr val="FFFFFF"/>
                </a:solidFill>
                <a:ln w="9525" cap="flat" cmpd="sng">
                  <a:solidFill>
                    <a:srgbClr val="FFFFFF"/>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 name="Google Shape;474;p41"/>
            <p:cNvGrpSpPr/>
            <p:nvPr/>
          </p:nvGrpSpPr>
          <p:grpSpPr>
            <a:xfrm>
              <a:off x="5660366" y="2837629"/>
              <a:ext cx="929998" cy="165380"/>
              <a:chOff x="661750" y="2908779"/>
              <a:chExt cx="929998" cy="165380"/>
            </a:xfrm>
          </p:grpSpPr>
          <p:sp>
            <p:nvSpPr>
              <p:cNvPr id="27" name="Google Shape;475;p41"/>
              <p:cNvSpPr/>
              <p:nvPr/>
            </p:nvSpPr>
            <p:spPr>
              <a:xfrm>
                <a:off x="661750" y="2963784"/>
                <a:ext cx="929998" cy="110375"/>
              </a:xfrm>
              <a:custGeom>
                <a:avLst/>
                <a:gdLst/>
                <a:ahLst/>
                <a:cxnLst/>
                <a:rect l="l" t="t" r="r" b="b"/>
                <a:pathLst>
                  <a:path w="33720" h="4002" fill="none" extrusionOk="0">
                    <a:moveTo>
                      <a:pt x="33719" y="1"/>
                    </a:moveTo>
                    <a:lnTo>
                      <a:pt x="29052" y="4001"/>
                    </a:lnTo>
                    <a:lnTo>
                      <a:pt x="1" y="4001"/>
                    </a:lnTo>
                  </a:path>
                </a:pathLst>
              </a:custGeom>
              <a:solidFill>
                <a:srgbClr val="FFFFFF"/>
              </a:solidFill>
              <a:ln w="28575" cap="flat" cmpd="sng">
                <a:solidFill>
                  <a:srgbClr val="FFFFFF"/>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 name="Google Shape;476;p41"/>
              <p:cNvGrpSpPr/>
              <p:nvPr/>
            </p:nvGrpSpPr>
            <p:grpSpPr>
              <a:xfrm>
                <a:off x="661750" y="2908779"/>
                <a:ext cx="698491" cy="67985"/>
                <a:chOff x="367025" y="2970279"/>
                <a:chExt cx="698491" cy="67985"/>
              </a:xfrm>
            </p:grpSpPr>
            <p:sp>
              <p:nvSpPr>
                <p:cNvPr id="29" name="Google Shape;477;p41"/>
                <p:cNvSpPr/>
                <p:nvPr/>
              </p:nvSpPr>
              <p:spPr>
                <a:xfrm>
                  <a:off x="367025" y="2970279"/>
                  <a:ext cx="68012" cy="67985"/>
                </a:xfrm>
                <a:custGeom>
                  <a:avLst/>
                  <a:gdLst/>
                  <a:ahLst/>
                  <a:cxnLst/>
                  <a:rect l="l" t="t" r="r" b="b"/>
                  <a:pathLst>
                    <a:path w="2466" h="2465" extrusionOk="0">
                      <a:moveTo>
                        <a:pt x="1" y="0"/>
                      </a:moveTo>
                      <a:lnTo>
                        <a:pt x="1" y="2465"/>
                      </a:lnTo>
                      <a:lnTo>
                        <a:pt x="2465" y="2465"/>
                      </a:lnTo>
                      <a:lnTo>
                        <a:pt x="2465"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478;p41"/>
                <p:cNvSpPr/>
                <p:nvPr/>
              </p:nvSpPr>
              <p:spPr>
                <a:xfrm>
                  <a:off x="493121" y="2970279"/>
                  <a:ext cx="68012" cy="67985"/>
                </a:xfrm>
                <a:custGeom>
                  <a:avLst/>
                  <a:gdLst/>
                  <a:ahLst/>
                  <a:cxnLst/>
                  <a:rect l="l" t="t" r="r" b="b"/>
                  <a:pathLst>
                    <a:path w="2466" h="2465" extrusionOk="0">
                      <a:moveTo>
                        <a:pt x="1" y="0"/>
                      </a:moveTo>
                      <a:lnTo>
                        <a:pt x="1" y="2465"/>
                      </a:lnTo>
                      <a:lnTo>
                        <a:pt x="2465" y="2465"/>
                      </a:lnTo>
                      <a:lnTo>
                        <a:pt x="2465"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479;p41"/>
                <p:cNvSpPr/>
                <p:nvPr/>
              </p:nvSpPr>
              <p:spPr>
                <a:xfrm>
                  <a:off x="619216" y="2970279"/>
                  <a:ext cx="68012" cy="67985"/>
                </a:xfrm>
                <a:custGeom>
                  <a:avLst/>
                  <a:gdLst/>
                  <a:ahLst/>
                  <a:cxnLst/>
                  <a:rect l="l" t="t" r="r" b="b"/>
                  <a:pathLst>
                    <a:path w="2466" h="2465" extrusionOk="0">
                      <a:moveTo>
                        <a:pt x="1" y="0"/>
                      </a:moveTo>
                      <a:lnTo>
                        <a:pt x="1" y="2465"/>
                      </a:lnTo>
                      <a:lnTo>
                        <a:pt x="2465" y="2465"/>
                      </a:lnTo>
                      <a:lnTo>
                        <a:pt x="2465"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480;p41"/>
                <p:cNvSpPr/>
                <p:nvPr/>
              </p:nvSpPr>
              <p:spPr>
                <a:xfrm>
                  <a:off x="745312" y="2970279"/>
                  <a:ext cx="68012" cy="67985"/>
                </a:xfrm>
                <a:custGeom>
                  <a:avLst/>
                  <a:gdLst/>
                  <a:ahLst/>
                  <a:cxnLst/>
                  <a:rect l="l" t="t" r="r" b="b"/>
                  <a:pathLst>
                    <a:path w="2466" h="2465" fill="none" extrusionOk="0">
                      <a:moveTo>
                        <a:pt x="1" y="0"/>
                      </a:moveTo>
                      <a:lnTo>
                        <a:pt x="2465" y="0"/>
                      </a:lnTo>
                      <a:lnTo>
                        <a:pt x="2465" y="2465"/>
                      </a:lnTo>
                      <a:lnTo>
                        <a:pt x="1" y="2465"/>
                      </a:lnTo>
                      <a:close/>
                    </a:path>
                  </a:pathLst>
                </a:custGeom>
                <a:solidFill>
                  <a:srgbClr val="FFFFFF"/>
                </a:solidFill>
                <a:ln w="9525" cap="flat" cmpd="sng">
                  <a:solidFill>
                    <a:srgbClr val="FFFFFF"/>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481;p41"/>
                <p:cNvSpPr/>
                <p:nvPr/>
              </p:nvSpPr>
              <p:spPr>
                <a:xfrm>
                  <a:off x="871408" y="2970279"/>
                  <a:ext cx="68012" cy="67985"/>
                </a:xfrm>
                <a:custGeom>
                  <a:avLst/>
                  <a:gdLst/>
                  <a:ahLst/>
                  <a:cxnLst/>
                  <a:rect l="l" t="t" r="r" b="b"/>
                  <a:pathLst>
                    <a:path w="2466" h="2465" fill="none" extrusionOk="0">
                      <a:moveTo>
                        <a:pt x="1" y="0"/>
                      </a:moveTo>
                      <a:lnTo>
                        <a:pt x="2465" y="0"/>
                      </a:lnTo>
                      <a:lnTo>
                        <a:pt x="2465" y="2465"/>
                      </a:lnTo>
                      <a:lnTo>
                        <a:pt x="1" y="2465"/>
                      </a:lnTo>
                      <a:close/>
                    </a:path>
                  </a:pathLst>
                </a:custGeom>
                <a:solidFill>
                  <a:srgbClr val="FFFFFF"/>
                </a:solidFill>
                <a:ln w="9525" cap="flat" cmpd="sng">
                  <a:solidFill>
                    <a:srgbClr val="FFFFFF"/>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482;p41"/>
                <p:cNvSpPr/>
                <p:nvPr/>
              </p:nvSpPr>
              <p:spPr>
                <a:xfrm>
                  <a:off x="997504" y="2970279"/>
                  <a:ext cx="68012" cy="67985"/>
                </a:xfrm>
                <a:custGeom>
                  <a:avLst/>
                  <a:gdLst/>
                  <a:ahLst/>
                  <a:cxnLst/>
                  <a:rect l="l" t="t" r="r" b="b"/>
                  <a:pathLst>
                    <a:path w="2466" h="2465" fill="none" extrusionOk="0">
                      <a:moveTo>
                        <a:pt x="1" y="0"/>
                      </a:moveTo>
                      <a:lnTo>
                        <a:pt x="2465" y="0"/>
                      </a:lnTo>
                      <a:lnTo>
                        <a:pt x="2465" y="2465"/>
                      </a:lnTo>
                      <a:lnTo>
                        <a:pt x="1" y="2465"/>
                      </a:lnTo>
                      <a:close/>
                    </a:path>
                  </a:pathLst>
                </a:custGeom>
                <a:solidFill>
                  <a:srgbClr val="FFFFFF"/>
                </a:solidFill>
                <a:ln w="9525" cap="flat" cmpd="sng">
                  <a:solidFill>
                    <a:srgbClr val="FFFFFF"/>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extLst>
      <p:ext uri="{BB962C8B-B14F-4D97-AF65-F5344CB8AC3E}">
        <p14:creationId xmlns:p14="http://schemas.microsoft.com/office/powerpoint/2010/main" val="1600505617"/>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459"/>
        <p:cNvGrpSpPr/>
        <p:nvPr/>
      </p:nvGrpSpPr>
      <p:grpSpPr>
        <a:xfrm>
          <a:off x="0" y="0"/>
          <a:ext cx="0" cy="0"/>
          <a:chOff x="0" y="0"/>
          <a:chExt cx="0" cy="0"/>
        </a:xfrm>
      </p:grpSpPr>
      <p:sp>
        <p:nvSpPr>
          <p:cNvPr id="460" name="Google Shape;460;p41"/>
          <p:cNvSpPr txBox="1">
            <a:spLocks noGrp="1"/>
          </p:cNvSpPr>
          <p:nvPr>
            <p:ph type="title"/>
          </p:nvPr>
        </p:nvSpPr>
        <p:spPr>
          <a:xfrm>
            <a:off x="2857488" y="1000114"/>
            <a:ext cx="3095400" cy="1065597"/>
          </a:xfrm>
          <a:prstGeom prst="rect">
            <a:avLst/>
          </a:prstGeom>
        </p:spPr>
        <p:txBody>
          <a:bodyPr spcFirstLastPara="1" wrap="square" lIns="91425" tIns="91425" rIns="91425" bIns="91425" anchor="t" anchorCtr="0">
            <a:noAutofit/>
          </a:bodyPr>
          <a:lstStyle/>
          <a:p>
            <a:r>
              <a:rPr lang="fr-FR" dirty="0" smtClean="0"/>
              <a:t>Seconde étape</a:t>
            </a:r>
            <a:br>
              <a:rPr lang="fr-FR" dirty="0" smtClean="0"/>
            </a:br>
            <a:r>
              <a:rPr lang="fr-FR" dirty="0" smtClean="0"/>
              <a:t>: filtrage</a:t>
            </a:r>
            <a:br>
              <a:rPr lang="fr-FR" dirty="0" smtClean="0"/>
            </a:br>
            <a:r>
              <a:rPr lang="fr-FR" dirty="0" smtClean="0"/>
              <a:t/>
            </a:r>
            <a:br>
              <a:rPr lang="fr-FR" dirty="0" smtClean="0"/>
            </a:br>
            <a:endParaRPr lang="fr-FR" dirty="0" smtClean="0"/>
          </a:p>
        </p:txBody>
      </p:sp>
      <p:sp>
        <p:nvSpPr>
          <p:cNvPr id="463" name="Google Shape;463;p41"/>
          <p:cNvSpPr txBox="1">
            <a:spLocks noGrp="1"/>
          </p:cNvSpPr>
          <p:nvPr>
            <p:ph type="subTitle" idx="3"/>
          </p:nvPr>
        </p:nvSpPr>
        <p:spPr>
          <a:xfrm>
            <a:off x="2000232" y="2357436"/>
            <a:ext cx="4286280" cy="2084591"/>
          </a:xfrm>
          <a:prstGeom prst="rect">
            <a:avLst/>
          </a:prstGeom>
        </p:spPr>
        <p:txBody>
          <a:bodyPr spcFirstLastPara="1" wrap="square" lIns="91425" tIns="91425" rIns="91425" bIns="91425" anchor="ctr" anchorCtr="0">
            <a:noAutofit/>
          </a:bodyPr>
          <a:lstStyle/>
          <a:p>
            <a:pPr algn="l"/>
            <a:r>
              <a:rPr lang="fr-FR" dirty="0" smtClean="0"/>
              <a:t>       On interpose alors un filtre passe-bas pour éliminer le signal haute fréquence tout en préservant le signal basse fréquence. En appelant </a:t>
            </a:r>
            <a:r>
              <a:rPr lang="fr-FR" dirty="0" err="1" smtClean="0"/>
              <a:t>wc</a:t>
            </a:r>
            <a:r>
              <a:rPr lang="fr-FR" dirty="0" smtClean="0"/>
              <a:t> la pulsation de coupure du filtre, cela impose :</a:t>
            </a:r>
            <a:endParaRPr lang="fr-FR" dirty="0"/>
          </a:p>
        </p:txBody>
      </p:sp>
      <p:grpSp>
        <p:nvGrpSpPr>
          <p:cNvPr id="2" name="Google Shape;464;p41"/>
          <p:cNvGrpSpPr/>
          <p:nvPr/>
        </p:nvGrpSpPr>
        <p:grpSpPr>
          <a:xfrm>
            <a:off x="3143240" y="2000246"/>
            <a:ext cx="2298469" cy="165380"/>
            <a:chOff x="5660366" y="2837629"/>
            <a:chExt cx="2298469" cy="165380"/>
          </a:xfrm>
        </p:grpSpPr>
        <p:grpSp>
          <p:nvGrpSpPr>
            <p:cNvPr id="3" name="Google Shape;465;p41"/>
            <p:cNvGrpSpPr/>
            <p:nvPr/>
          </p:nvGrpSpPr>
          <p:grpSpPr>
            <a:xfrm>
              <a:off x="7029196" y="2837629"/>
              <a:ext cx="929639" cy="165380"/>
              <a:chOff x="3408885" y="2908779"/>
              <a:chExt cx="929639" cy="165380"/>
            </a:xfrm>
          </p:grpSpPr>
          <p:sp>
            <p:nvSpPr>
              <p:cNvPr id="466" name="Google Shape;466;p41"/>
              <p:cNvSpPr/>
              <p:nvPr/>
            </p:nvSpPr>
            <p:spPr>
              <a:xfrm>
                <a:off x="3408885" y="2963784"/>
                <a:ext cx="929639" cy="110375"/>
              </a:xfrm>
              <a:custGeom>
                <a:avLst/>
                <a:gdLst/>
                <a:ahLst/>
                <a:cxnLst/>
                <a:rect l="l" t="t" r="r" b="b"/>
                <a:pathLst>
                  <a:path w="33707" h="4002" fill="none" extrusionOk="0">
                    <a:moveTo>
                      <a:pt x="0" y="1"/>
                    </a:moveTo>
                    <a:lnTo>
                      <a:pt x="4656" y="4001"/>
                    </a:lnTo>
                    <a:lnTo>
                      <a:pt x="33707" y="4001"/>
                    </a:lnTo>
                  </a:path>
                </a:pathLst>
              </a:custGeom>
              <a:solidFill>
                <a:srgbClr val="FFFFFF"/>
              </a:solidFill>
              <a:ln w="28575" cap="flat" cmpd="sng">
                <a:solidFill>
                  <a:srgbClr val="FFFFFF"/>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 name="Google Shape;467;p41"/>
              <p:cNvGrpSpPr/>
              <p:nvPr/>
            </p:nvGrpSpPr>
            <p:grpSpPr>
              <a:xfrm>
                <a:off x="3640061" y="2908779"/>
                <a:ext cx="698464" cy="67985"/>
                <a:chOff x="3868661" y="2970279"/>
                <a:chExt cx="698464" cy="67985"/>
              </a:xfrm>
            </p:grpSpPr>
            <p:sp>
              <p:nvSpPr>
                <p:cNvPr id="468" name="Google Shape;468;p41"/>
                <p:cNvSpPr/>
                <p:nvPr/>
              </p:nvSpPr>
              <p:spPr>
                <a:xfrm>
                  <a:off x="4499140" y="2970279"/>
                  <a:ext cx="67985" cy="67985"/>
                </a:xfrm>
                <a:custGeom>
                  <a:avLst/>
                  <a:gdLst/>
                  <a:ahLst/>
                  <a:cxnLst/>
                  <a:rect l="l" t="t" r="r" b="b"/>
                  <a:pathLst>
                    <a:path w="2465" h="2465" extrusionOk="0">
                      <a:moveTo>
                        <a:pt x="0" y="0"/>
                      </a:moveTo>
                      <a:lnTo>
                        <a:pt x="0" y="2465"/>
                      </a:lnTo>
                      <a:lnTo>
                        <a:pt x="2465" y="2465"/>
                      </a:lnTo>
                      <a:lnTo>
                        <a:pt x="2465"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41"/>
                <p:cNvSpPr/>
                <p:nvPr/>
              </p:nvSpPr>
              <p:spPr>
                <a:xfrm>
                  <a:off x="4373044" y="2970279"/>
                  <a:ext cx="67985" cy="67985"/>
                </a:xfrm>
                <a:custGeom>
                  <a:avLst/>
                  <a:gdLst/>
                  <a:ahLst/>
                  <a:cxnLst/>
                  <a:rect l="l" t="t" r="r" b="b"/>
                  <a:pathLst>
                    <a:path w="2465" h="2465" extrusionOk="0">
                      <a:moveTo>
                        <a:pt x="0" y="0"/>
                      </a:moveTo>
                      <a:lnTo>
                        <a:pt x="0" y="2465"/>
                      </a:lnTo>
                      <a:lnTo>
                        <a:pt x="2465" y="2465"/>
                      </a:lnTo>
                      <a:lnTo>
                        <a:pt x="2465"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41"/>
                <p:cNvSpPr/>
                <p:nvPr/>
              </p:nvSpPr>
              <p:spPr>
                <a:xfrm>
                  <a:off x="4246948" y="2970279"/>
                  <a:ext cx="67985" cy="67985"/>
                </a:xfrm>
                <a:custGeom>
                  <a:avLst/>
                  <a:gdLst/>
                  <a:ahLst/>
                  <a:cxnLst/>
                  <a:rect l="l" t="t" r="r" b="b"/>
                  <a:pathLst>
                    <a:path w="2465" h="2465" extrusionOk="0">
                      <a:moveTo>
                        <a:pt x="0" y="0"/>
                      </a:moveTo>
                      <a:lnTo>
                        <a:pt x="0" y="2465"/>
                      </a:lnTo>
                      <a:lnTo>
                        <a:pt x="2465" y="2465"/>
                      </a:lnTo>
                      <a:lnTo>
                        <a:pt x="2465"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41"/>
                <p:cNvSpPr/>
                <p:nvPr/>
              </p:nvSpPr>
              <p:spPr>
                <a:xfrm>
                  <a:off x="4120852" y="2970279"/>
                  <a:ext cx="67985" cy="67985"/>
                </a:xfrm>
                <a:custGeom>
                  <a:avLst/>
                  <a:gdLst/>
                  <a:ahLst/>
                  <a:cxnLst/>
                  <a:rect l="l" t="t" r="r" b="b"/>
                  <a:pathLst>
                    <a:path w="2465" h="2465" fill="none" extrusionOk="0">
                      <a:moveTo>
                        <a:pt x="2465" y="2465"/>
                      </a:moveTo>
                      <a:lnTo>
                        <a:pt x="0" y="2465"/>
                      </a:lnTo>
                      <a:lnTo>
                        <a:pt x="0" y="0"/>
                      </a:lnTo>
                      <a:lnTo>
                        <a:pt x="2465" y="0"/>
                      </a:lnTo>
                      <a:close/>
                    </a:path>
                  </a:pathLst>
                </a:custGeom>
                <a:solidFill>
                  <a:srgbClr val="FFFFFF"/>
                </a:solidFill>
                <a:ln w="9525" cap="flat" cmpd="sng">
                  <a:solidFill>
                    <a:srgbClr val="FFFFFF"/>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41"/>
                <p:cNvSpPr/>
                <p:nvPr/>
              </p:nvSpPr>
              <p:spPr>
                <a:xfrm>
                  <a:off x="3994757" y="2970279"/>
                  <a:ext cx="67985" cy="67985"/>
                </a:xfrm>
                <a:custGeom>
                  <a:avLst/>
                  <a:gdLst/>
                  <a:ahLst/>
                  <a:cxnLst/>
                  <a:rect l="l" t="t" r="r" b="b"/>
                  <a:pathLst>
                    <a:path w="2465" h="2465" fill="none" extrusionOk="0">
                      <a:moveTo>
                        <a:pt x="2465" y="2465"/>
                      </a:moveTo>
                      <a:lnTo>
                        <a:pt x="0" y="2465"/>
                      </a:lnTo>
                      <a:lnTo>
                        <a:pt x="0" y="0"/>
                      </a:lnTo>
                      <a:lnTo>
                        <a:pt x="2465" y="0"/>
                      </a:lnTo>
                      <a:close/>
                    </a:path>
                  </a:pathLst>
                </a:custGeom>
                <a:solidFill>
                  <a:srgbClr val="FFFFFF"/>
                </a:solidFill>
                <a:ln w="9525" cap="flat" cmpd="sng">
                  <a:solidFill>
                    <a:srgbClr val="FFFFFF"/>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41"/>
                <p:cNvSpPr/>
                <p:nvPr/>
              </p:nvSpPr>
              <p:spPr>
                <a:xfrm>
                  <a:off x="3868661" y="2970279"/>
                  <a:ext cx="67985" cy="67985"/>
                </a:xfrm>
                <a:custGeom>
                  <a:avLst/>
                  <a:gdLst/>
                  <a:ahLst/>
                  <a:cxnLst/>
                  <a:rect l="l" t="t" r="r" b="b"/>
                  <a:pathLst>
                    <a:path w="2465" h="2465" fill="none" extrusionOk="0">
                      <a:moveTo>
                        <a:pt x="2465" y="2465"/>
                      </a:moveTo>
                      <a:lnTo>
                        <a:pt x="0" y="2465"/>
                      </a:lnTo>
                      <a:lnTo>
                        <a:pt x="0" y="0"/>
                      </a:lnTo>
                      <a:lnTo>
                        <a:pt x="2465" y="0"/>
                      </a:lnTo>
                      <a:close/>
                    </a:path>
                  </a:pathLst>
                </a:custGeom>
                <a:solidFill>
                  <a:srgbClr val="FFFFFF"/>
                </a:solidFill>
                <a:ln w="9525" cap="flat" cmpd="sng">
                  <a:solidFill>
                    <a:srgbClr val="FFFFFF"/>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 name="Google Shape;474;p41"/>
            <p:cNvGrpSpPr/>
            <p:nvPr/>
          </p:nvGrpSpPr>
          <p:grpSpPr>
            <a:xfrm>
              <a:off x="5660366" y="2837629"/>
              <a:ext cx="929998" cy="165380"/>
              <a:chOff x="661750" y="2908779"/>
              <a:chExt cx="929998" cy="165380"/>
            </a:xfrm>
          </p:grpSpPr>
          <p:sp>
            <p:nvSpPr>
              <p:cNvPr id="475" name="Google Shape;475;p41"/>
              <p:cNvSpPr/>
              <p:nvPr/>
            </p:nvSpPr>
            <p:spPr>
              <a:xfrm>
                <a:off x="661750" y="2963784"/>
                <a:ext cx="929998" cy="110375"/>
              </a:xfrm>
              <a:custGeom>
                <a:avLst/>
                <a:gdLst/>
                <a:ahLst/>
                <a:cxnLst/>
                <a:rect l="l" t="t" r="r" b="b"/>
                <a:pathLst>
                  <a:path w="33720" h="4002" fill="none" extrusionOk="0">
                    <a:moveTo>
                      <a:pt x="33719" y="1"/>
                    </a:moveTo>
                    <a:lnTo>
                      <a:pt x="29052" y="4001"/>
                    </a:lnTo>
                    <a:lnTo>
                      <a:pt x="1" y="4001"/>
                    </a:lnTo>
                  </a:path>
                </a:pathLst>
              </a:custGeom>
              <a:solidFill>
                <a:srgbClr val="FFFFFF"/>
              </a:solidFill>
              <a:ln w="28575" cap="flat" cmpd="sng">
                <a:solidFill>
                  <a:srgbClr val="FFFFFF"/>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 name="Google Shape;476;p41"/>
              <p:cNvGrpSpPr/>
              <p:nvPr/>
            </p:nvGrpSpPr>
            <p:grpSpPr>
              <a:xfrm>
                <a:off x="661750" y="2908779"/>
                <a:ext cx="698491" cy="67985"/>
                <a:chOff x="367025" y="2970279"/>
                <a:chExt cx="698491" cy="67985"/>
              </a:xfrm>
            </p:grpSpPr>
            <p:sp>
              <p:nvSpPr>
                <p:cNvPr id="477" name="Google Shape;477;p41"/>
                <p:cNvSpPr/>
                <p:nvPr/>
              </p:nvSpPr>
              <p:spPr>
                <a:xfrm>
                  <a:off x="367025" y="2970279"/>
                  <a:ext cx="68012" cy="67985"/>
                </a:xfrm>
                <a:custGeom>
                  <a:avLst/>
                  <a:gdLst/>
                  <a:ahLst/>
                  <a:cxnLst/>
                  <a:rect l="l" t="t" r="r" b="b"/>
                  <a:pathLst>
                    <a:path w="2466" h="2465" extrusionOk="0">
                      <a:moveTo>
                        <a:pt x="1" y="0"/>
                      </a:moveTo>
                      <a:lnTo>
                        <a:pt x="1" y="2465"/>
                      </a:lnTo>
                      <a:lnTo>
                        <a:pt x="2465" y="2465"/>
                      </a:lnTo>
                      <a:lnTo>
                        <a:pt x="2465"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41"/>
                <p:cNvSpPr/>
                <p:nvPr/>
              </p:nvSpPr>
              <p:spPr>
                <a:xfrm>
                  <a:off x="493121" y="2970279"/>
                  <a:ext cx="68012" cy="67985"/>
                </a:xfrm>
                <a:custGeom>
                  <a:avLst/>
                  <a:gdLst/>
                  <a:ahLst/>
                  <a:cxnLst/>
                  <a:rect l="l" t="t" r="r" b="b"/>
                  <a:pathLst>
                    <a:path w="2466" h="2465" extrusionOk="0">
                      <a:moveTo>
                        <a:pt x="1" y="0"/>
                      </a:moveTo>
                      <a:lnTo>
                        <a:pt x="1" y="2465"/>
                      </a:lnTo>
                      <a:lnTo>
                        <a:pt x="2465" y="2465"/>
                      </a:lnTo>
                      <a:lnTo>
                        <a:pt x="2465"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41"/>
                <p:cNvSpPr/>
                <p:nvPr/>
              </p:nvSpPr>
              <p:spPr>
                <a:xfrm>
                  <a:off x="619216" y="2970279"/>
                  <a:ext cx="68012" cy="67985"/>
                </a:xfrm>
                <a:custGeom>
                  <a:avLst/>
                  <a:gdLst/>
                  <a:ahLst/>
                  <a:cxnLst/>
                  <a:rect l="l" t="t" r="r" b="b"/>
                  <a:pathLst>
                    <a:path w="2466" h="2465" extrusionOk="0">
                      <a:moveTo>
                        <a:pt x="1" y="0"/>
                      </a:moveTo>
                      <a:lnTo>
                        <a:pt x="1" y="2465"/>
                      </a:lnTo>
                      <a:lnTo>
                        <a:pt x="2465" y="2465"/>
                      </a:lnTo>
                      <a:lnTo>
                        <a:pt x="2465"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41"/>
                <p:cNvSpPr/>
                <p:nvPr/>
              </p:nvSpPr>
              <p:spPr>
                <a:xfrm>
                  <a:off x="745312" y="2970279"/>
                  <a:ext cx="68012" cy="67985"/>
                </a:xfrm>
                <a:custGeom>
                  <a:avLst/>
                  <a:gdLst/>
                  <a:ahLst/>
                  <a:cxnLst/>
                  <a:rect l="l" t="t" r="r" b="b"/>
                  <a:pathLst>
                    <a:path w="2466" h="2465" fill="none" extrusionOk="0">
                      <a:moveTo>
                        <a:pt x="1" y="0"/>
                      </a:moveTo>
                      <a:lnTo>
                        <a:pt x="2465" y="0"/>
                      </a:lnTo>
                      <a:lnTo>
                        <a:pt x="2465" y="2465"/>
                      </a:lnTo>
                      <a:lnTo>
                        <a:pt x="1" y="2465"/>
                      </a:lnTo>
                      <a:close/>
                    </a:path>
                  </a:pathLst>
                </a:custGeom>
                <a:solidFill>
                  <a:srgbClr val="FFFFFF"/>
                </a:solidFill>
                <a:ln w="9525" cap="flat" cmpd="sng">
                  <a:solidFill>
                    <a:srgbClr val="FFFFFF"/>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41"/>
                <p:cNvSpPr/>
                <p:nvPr/>
              </p:nvSpPr>
              <p:spPr>
                <a:xfrm>
                  <a:off x="871408" y="2970279"/>
                  <a:ext cx="68012" cy="67985"/>
                </a:xfrm>
                <a:custGeom>
                  <a:avLst/>
                  <a:gdLst/>
                  <a:ahLst/>
                  <a:cxnLst/>
                  <a:rect l="l" t="t" r="r" b="b"/>
                  <a:pathLst>
                    <a:path w="2466" h="2465" fill="none" extrusionOk="0">
                      <a:moveTo>
                        <a:pt x="1" y="0"/>
                      </a:moveTo>
                      <a:lnTo>
                        <a:pt x="2465" y="0"/>
                      </a:lnTo>
                      <a:lnTo>
                        <a:pt x="2465" y="2465"/>
                      </a:lnTo>
                      <a:lnTo>
                        <a:pt x="1" y="2465"/>
                      </a:lnTo>
                      <a:close/>
                    </a:path>
                  </a:pathLst>
                </a:custGeom>
                <a:solidFill>
                  <a:srgbClr val="FFFFFF"/>
                </a:solidFill>
                <a:ln w="9525" cap="flat" cmpd="sng">
                  <a:solidFill>
                    <a:srgbClr val="FFFFFF"/>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41"/>
                <p:cNvSpPr/>
                <p:nvPr/>
              </p:nvSpPr>
              <p:spPr>
                <a:xfrm>
                  <a:off x="997504" y="2970279"/>
                  <a:ext cx="68012" cy="67985"/>
                </a:xfrm>
                <a:custGeom>
                  <a:avLst/>
                  <a:gdLst/>
                  <a:ahLst/>
                  <a:cxnLst/>
                  <a:rect l="l" t="t" r="r" b="b"/>
                  <a:pathLst>
                    <a:path w="2466" h="2465" fill="none" extrusionOk="0">
                      <a:moveTo>
                        <a:pt x="1" y="0"/>
                      </a:moveTo>
                      <a:lnTo>
                        <a:pt x="2465" y="0"/>
                      </a:lnTo>
                      <a:lnTo>
                        <a:pt x="2465" y="2465"/>
                      </a:lnTo>
                      <a:lnTo>
                        <a:pt x="1" y="2465"/>
                      </a:lnTo>
                      <a:close/>
                    </a:path>
                  </a:pathLst>
                </a:custGeom>
                <a:solidFill>
                  <a:srgbClr val="FFFFFF"/>
                </a:solidFill>
                <a:ln w="9525" cap="flat" cmpd="sng">
                  <a:solidFill>
                    <a:srgbClr val="FFFFFF"/>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pic>
        <p:nvPicPr>
          <p:cNvPr id="44" name="Image 43"/>
          <p:cNvPicPr/>
          <p:nvPr/>
        </p:nvPicPr>
        <p:blipFill>
          <a:blip r:embed="rId3"/>
          <a:srcRect/>
          <a:stretch>
            <a:fillRect/>
          </a:stretch>
        </p:blipFill>
        <p:spPr bwMode="auto">
          <a:xfrm>
            <a:off x="3786182" y="3929072"/>
            <a:ext cx="1133475" cy="447675"/>
          </a:xfrm>
          <a:prstGeom prst="rect">
            <a:avLst/>
          </a:prstGeom>
          <a:noFill/>
          <a:ln w="9525">
            <a:noFill/>
            <a:miter lim="800000"/>
            <a:headEnd/>
            <a:tailEnd/>
          </a:ln>
        </p:spPr>
      </p:pic>
    </p:spTree>
    <p:extLst>
      <p:ext uri="{BB962C8B-B14F-4D97-AF65-F5344CB8AC3E}">
        <p14:creationId xmlns:p14="http://schemas.microsoft.com/office/powerpoint/2010/main" val="1188386639"/>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679"/>
        <p:cNvGrpSpPr/>
        <p:nvPr/>
      </p:nvGrpSpPr>
      <p:grpSpPr>
        <a:xfrm>
          <a:off x="0" y="0"/>
          <a:ext cx="0" cy="0"/>
          <a:chOff x="0" y="0"/>
          <a:chExt cx="0" cy="0"/>
        </a:xfrm>
      </p:grpSpPr>
      <p:sp>
        <p:nvSpPr>
          <p:cNvPr id="680" name="Google Shape;680;p46"/>
          <p:cNvSpPr txBox="1">
            <a:spLocks noGrp="1"/>
          </p:cNvSpPr>
          <p:nvPr>
            <p:ph type="title"/>
          </p:nvPr>
        </p:nvSpPr>
        <p:spPr>
          <a:xfrm>
            <a:off x="2465400" y="342350"/>
            <a:ext cx="4213200" cy="678000"/>
          </a:xfrm>
          <a:prstGeom prst="rect">
            <a:avLst/>
          </a:prstGeom>
        </p:spPr>
        <p:txBody>
          <a:bodyPr spcFirstLastPara="1" wrap="square" lIns="91425" tIns="91425" rIns="91425" bIns="91425" anchor="ctr" anchorCtr="0">
            <a:noAutofit/>
          </a:bodyPr>
          <a:lstStyle/>
          <a:p>
            <a:pPr lvl="0"/>
            <a:r>
              <a:rPr lang="fr-FR" dirty="0" smtClean="0"/>
              <a:t>La partie pratique :</a:t>
            </a:r>
            <a:endParaRPr/>
          </a:p>
        </p:txBody>
      </p:sp>
      <p:grpSp>
        <p:nvGrpSpPr>
          <p:cNvPr id="682" name="Google Shape;682;p46"/>
          <p:cNvGrpSpPr/>
          <p:nvPr/>
        </p:nvGrpSpPr>
        <p:grpSpPr>
          <a:xfrm>
            <a:off x="6598119" y="571915"/>
            <a:ext cx="794512" cy="280573"/>
            <a:chOff x="4856845" y="3700725"/>
            <a:chExt cx="326275" cy="115225"/>
          </a:xfrm>
        </p:grpSpPr>
        <p:sp>
          <p:nvSpPr>
            <p:cNvPr id="683" name="Google Shape;683;p46"/>
            <p:cNvSpPr/>
            <p:nvPr/>
          </p:nvSpPr>
          <p:spPr>
            <a:xfrm>
              <a:off x="4856845" y="3700725"/>
              <a:ext cx="66425" cy="115225"/>
            </a:xfrm>
            <a:custGeom>
              <a:avLst/>
              <a:gdLst/>
              <a:ahLst/>
              <a:cxnLst/>
              <a:rect l="l" t="t" r="r" b="b"/>
              <a:pathLst>
                <a:path w="2657" h="4609" fill="none" extrusionOk="0">
                  <a:moveTo>
                    <a:pt x="1" y="4609"/>
                  </a:moveTo>
                  <a:lnTo>
                    <a:pt x="2656"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46"/>
            <p:cNvSpPr/>
            <p:nvPr/>
          </p:nvSpPr>
          <p:spPr>
            <a:xfrm>
              <a:off x="4943170" y="3700725"/>
              <a:ext cx="66700" cy="115225"/>
            </a:xfrm>
            <a:custGeom>
              <a:avLst/>
              <a:gdLst/>
              <a:ahLst/>
              <a:cxnLst/>
              <a:rect l="l" t="t" r="r" b="b"/>
              <a:pathLst>
                <a:path w="2668" h="4609" fill="none" extrusionOk="0">
                  <a:moveTo>
                    <a:pt x="1" y="4609"/>
                  </a:moveTo>
                  <a:lnTo>
                    <a:pt x="2668"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46"/>
            <p:cNvSpPr/>
            <p:nvPr/>
          </p:nvSpPr>
          <p:spPr>
            <a:xfrm>
              <a:off x="5029795" y="3700725"/>
              <a:ext cx="66700" cy="115225"/>
            </a:xfrm>
            <a:custGeom>
              <a:avLst/>
              <a:gdLst/>
              <a:ahLst/>
              <a:cxnLst/>
              <a:rect l="l" t="t" r="r" b="b"/>
              <a:pathLst>
                <a:path w="2668" h="4609" fill="none" extrusionOk="0">
                  <a:moveTo>
                    <a:pt x="1" y="4609"/>
                  </a:moveTo>
                  <a:lnTo>
                    <a:pt x="2668"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46"/>
            <p:cNvSpPr/>
            <p:nvPr/>
          </p:nvSpPr>
          <p:spPr>
            <a:xfrm>
              <a:off x="5116420" y="3700725"/>
              <a:ext cx="66700" cy="115225"/>
            </a:xfrm>
            <a:custGeom>
              <a:avLst/>
              <a:gdLst/>
              <a:ahLst/>
              <a:cxnLst/>
              <a:rect l="l" t="t" r="r" b="b"/>
              <a:pathLst>
                <a:path w="2668" h="4609" fill="none" extrusionOk="0">
                  <a:moveTo>
                    <a:pt x="0" y="4609"/>
                  </a:moveTo>
                  <a:lnTo>
                    <a:pt x="2667" y="2299"/>
                  </a:lnTo>
                  <a:lnTo>
                    <a:pt x="0"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 name="Google Shape;687;p46"/>
          <p:cNvGrpSpPr/>
          <p:nvPr/>
        </p:nvGrpSpPr>
        <p:grpSpPr>
          <a:xfrm flipH="1">
            <a:off x="1748819" y="571915"/>
            <a:ext cx="794512" cy="280573"/>
            <a:chOff x="4856845" y="3700725"/>
            <a:chExt cx="326275" cy="115225"/>
          </a:xfrm>
        </p:grpSpPr>
        <p:sp>
          <p:nvSpPr>
            <p:cNvPr id="688" name="Google Shape;688;p46"/>
            <p:cNvSpPr/>
            <p:nvPr/>
          </p:nvSpPr>
          <p:spPr>
            <a:xfrm>
              <a:off x="4856845" y="3700725"/>
              <a:ext cx="66425" cy="115225"/>
            </a:xfrm>
            <a:custGeom>
              <a:avLst/>
              <a:gdLst/>
              <a:ahLst/>
              <a:cxnLst/>
              <a:rect l="l" t="t" r="r" b="b"/>
              <a:pathLst>
                <a:path w="2657" h="4609" fill="none" extrusionOk="0">
                  <a:moveTo>
                    <a:pt x="1" y="4609"/>
                  </a:moveTo>
                  <a:lnTo>
                    <a:pt x="2656"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46"/>
            <p:cNvSpPr/>
            <p:nvPr/>
          </p:nvSpPr>
          <p:spPr>
            <a:xfrm>
              <a:off x="4943170" y="3700725"/>
              <a:ext cx="66700" cy="115225"/>
            </a:xfrm>
            <a:custGeom>
              <a:avLst/>
              <a:gdLst/>
              <a:ahLst/>
              <a:cxnLst/>
              <a:rect l="l" t="t" r="r" b="b"/>
              <a:pathLst>
                <a:path w="2668" h="4609" fill="none" extrusionOk="0">
                  <a:moveTo>
                    <a:pt x="1" y="4609"/>
                  </a:moveTo>
                  <a:lnTo>
                    <a:pt x="2668"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46"/>
            <p:cNvSpPr/>
            <p:nvPr/>
          </p:nvSpPr>
          <p:spPr>
            <a:xfrm>
              <a:off x="5029795" y="3700725"/>
              <a:ext cx="66700" cy="115225"/>
            </a:xfrm>
            <a:custGeom>
              <a:avLst/>
              <a:gdLst/>
              <a:ahLst/>
              <a:cxnLst/>
              <a:rect l="l" t="t" r="r" b="b"/>
              <a:pathLst>
                <a:path w="2668" h="4609" fill="none" extrusionOk="0">
                  <a:moveTo>
                    <a:pt x="1" y="4609"/>
                  </a:moveTo>
                  <a:lnTo>
                    <a:pt x="2668"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46"/>
            <p:cNvSpPr/>
            <p:nvPr/>
          </p:nvSpPr>
          <p:spPr>
            <a:xfrm>
              <a:off x="5116420" y="3700725"/>
              <a:ext cx="66700" cy="115225"/>
            </a:xfrm>
            <a:custGeom>
              <a:avLst/>
              <a:gdLst/>
              <a:ahLst/>
              <a:cxnLst/>
              <a:rect l="l" t="t" r="r" b="b"/>
              <a:pathLst>
                <a:path w="2668" h="4609" fill="none" extrusionOk="0">
                  <a:moveTo>
                    <a:pt x="0" y="4609"/>
                  </a:moveTo>
                  <a:lnTo>
                    <a:pt x="2667" y="2299"/>
                  </a:lnTo>
                  <a:lnTo>
                    <a:pt x="0"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4" name="Image 13" descr="C:\Users\hp\Desktop\Projet par mise en situation\Capture d’écran 2020-12-24 113909.png"/>
          <p:cNvPicPr/>
          <p:nvPr/>
        </p:nvPicPr>
        <p:blipFill>
          <a:blip r:embed="rId3"/>
          <a:srcRect/>
          <a:stretch>
            <a:fillRect/>
          </a:stretch>
        </p:blipFill>
        <p:spPr bwMode="auto">
          <a:xfrm>
            <a:off x="1714480" y="1071552"/>
            <a:ext cx="5760720" cy="2944233"/>
          </a:xfrm>
          <a:prstGeom prst="rect">
            <a:avLst/>
          </a:prstGeom>
          <a:noFill/>
          <a:ln w="9525">
            <a:noFill/>
            <a:miter lim="800000"/>
            <a:headEnd/>
            <a:tailEnd/>
          </a:ln>
        </p:spPr>
      </p:pic>
    </p:spTree>
    <p:extLst>
      <p:ext uri="{BB962C8B-B14F-4D97-AF65-F5344CB8AC3E}">
        <p14:creationId xmlns:p14="http://schemas.microsoft.com/office/powerpoint/2010/main" val="1297643470"/>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741"/>
        <p:cNvGrpSpPr/>
        <p:nvPr/>
      </p:nvGrpSpPr>
      <p:grpSpPr>
        <a:xfrm>
          <a:off x="0" y="0"/>
          <a:ext cx="0" cy="0"/>
          <a:chOff x="0" y="0"/>
          <a:chExt cx="0" cy="0"/>
        </a:xfrm>
      </p:grpSpPr>
      <p:sp>
        <p:nvSpPr>
          <p:cNvPr id="742" name="Google Shape;742;p49"/>
          <p:cNvSpPr txBox="1">
            <a:spLocks noGrp="1"/>
          </p:cNvSpPr>
          <p:nvPr>
            <p:ph type="title"/>
          </p:nvPr>
        </p:nvSpPr>
        <p:spPr>
          <a:xfrm>
            <a:off x="2143108" y="1000114"/>
            <a:ext cx="4719600" cy="1001100"/>
          </a:xfrm>
          <a:prstGeom prst="rect">
            <a:avLst/>
          </a:prstGeom>
        </p:spPr>
        <p:txBody>
          <a:bodyPr spcFirstLastPara="1" wrap="square" lIns="91425" tIns="91425" rIns="91425" bIns="91425" anchor="t" anchorCtr="0">
            <a:noAutofit/>
          </a:bodyPr>
          <a:lstStyle/>
          <a:p>
            <a:r>
              <a:rPr lang="fr-FR" sz="1600" dirty="0" smtClean="0"/>
              <a:t>On trace la tension : VOUT</a:t>
            </a:r>
            <a:endParaRPr lang="fr-FR" sz="1600" dirty="0"/>
          </a:p>
        </p:txBody>
      </p:sp>
      <p:grpSp>
        <p:nvGrpSpPr>
          <p:cNvPr id="744" name="Google Shape;744;p49"/>
          <p:cNvGrpSpPr/>
          <p:nvPr/>
        </p:nvGrpSpPr>
        <p:grpSpPr>
          <a:xfrm>
            <a:off x="2875403" y="4442271"/>
            <a:ext cx="3459539" cy="145246"/>
            <a:chOff x="2875403" y="4442271"/>
            <a:chExt cx="3459539" cy="145246"/>
          </a:xfrm>
        </p:grpSpPr>
        <p:sp>
          <p:nvSpPr>
            <p:cNvPr id="745" name="Google Shape;745;p49"/>
            <p:cNvSpPr/>
            <p:nvPr/>
          </p:nvSpPr>
          <p:spPr>
            <a:xfrm>
              <a:off x="5158827" y="4442271"/>
              <a:ext cx="621233" cy="145246"/>
            </a:xfrm>
            <a:custGeom>
              <a:avLst/>
              <a:gdLst/>
              <a:ahLst/>
              <a:cxnLst/>
              <a:rect l="l" t="t" r="r" b="b"/>
              <a:pathLst>
                <a:path w="18182" h="4251" fill="none" extrusionOk="0">
                  <a:moveTo>
                    <a:pt x="17776" y="0"/>
                  </a:moveTo>
                  <a:cubicBezTo>
                    <a:pt x="18110" y="0"/>
                    <a:pt x="18181" y="179"/>
                    <a:pt x="17943" y="405"/>
                  </a:cubicBezTo>
                  <a:lnTo>
                    <a:pt x="14181" y="3846"/>
                  </a:lnTo>
                  <a:cubicBezTo>
                    <a:pt x="13883" y="4084"/>
                    <a:pt x="13514" y="4227"/>
                    <a:pt x="13133" y="4251"/>
                  </a:cubicBezTo>
                  <a:lnTo>
                    <a:pt x="405" y="4251"/>
                  </a:lnTo>
                  <a:cubicBezTo>
                    <a:pt x="72" y="4251"/>
                    <a:pt x="0" y="4060"/>
                    <a:pt x="250" y="3846"/>
                  </a:cubicBezTo>
                  <a:lnTo>
                    <a:pt x="4013" y="405"/>
                  </a:lnTo>
                  <a:cubicBezTo>
                    <a:pt x="4310" y="155"/>
                    <a:pt x="4667" y="24"/>
                    <a:pt x="5060" y="0"/>
                  </a:cubicBezTo>
                  <a:close/>
                </a:path>
              </a:pathLst>
            </a:custGeom>
            <a:noFill/>
            <a:ln w="19050" cap="flat" cmpd="sng">
              <a:solidFill>
                <a:srgbClr val="D1208D"/>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49"/>
            <p:cNvSpPr/>
            <p:nvPr/>
          </p:nvSpPr>
          <p:spPr>
            <a:xfrm>
              <a:off x="5713709" y="4442271"/>
              <a:ext cx="621233" cy="145246"/>
            </a:xfrm>
            <a:custGeom>
              <a:avLst/>
              <a:gdLst/>
              <a:ahLst/>
              <a:cxnLst/>
              <a:rect l="l" t="t" r="r" b="b"/>
              <a:pathLst>
                <a:path w="18182" h="4251" extrusionOk="0">
                  <a:moveTo>
                    <a:pt x="5049" y="0"/>
                  </a:moveTo>
                  <a:cubicBezTo>
                    <a:pt x="4668" y="24"/>
                    <a:pt x="4310" y="155"/>
                    <a:pt x="4013" y="405"/>
                  </a:cubicBezTo>
                  <a:lnTo>
                    <a:pt x="250" y="3846"/>
                  </a:lnTo>
                  <a:cubicBezTo>
                    <a:pt x="0" y="4060"/>
                    <a:pt x="72" y="4251"/>
                    <a:pt x="405" y="4251"/>
                  </a:cubicBezTo>
                  <a:lnTo>
                    <a:pt x="13133" y="4251"/>
                  </a:lnTo>
                  <a:cubicBezTo>
                    <a:pt x="13514" y="4227"/>
                    <a:pt x="13871" y="4084"/>
                    <a:pt x="14169" y="3846"/>
                  </a:cubicBezTo>
                  <a:lnTo>
                    <a:pt x="17943" y="405"/>
                  </a:lnTo>
                  <a:cubicBezTo>
                    <a:pt x="18181" y="179"/>
                    <a:pt x="18110" y="0"/>
                    <a:pt x="17776" y="0"/>
                  </a:cubicBez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49"/>
            <p:cNvSpPr/>
            <p:nvPr/>
          </p:nvSpPr>
          <p:spPr>
            <a:xfrm>
              <a:off x="3977446" y="4442271"/>
              <a:ext cx="1255041" cy="145246"/>
            </a:xfrm>
            <a:custGeom>
              <a:avLst/>
              <a:gdLst/>
              <a:ahLst/>
              <a:cxnLst/>
              <a:rect l="l" t="t" r="r" b="b"/>
              <a:pathLst>
                <a:path w="36732" h="4251" extrusionOk="0">
                  <a:moveTo>
                    <a:pt x="405" y="0"/>
                  </a:moveTo>
                  <a:cubicBezTo>
                    <a:pt x="72" y="0"/>
                    <a:pt x="0" y="179"/>
                    <a:pt x="250" y="405"/>
                  </a:cubicBezTo>
                  <a:lnTo>
                    <a:pt x="4013" y="3846"/>
                  </a:lnTo>
                  <a:cubicBezTo>
                    <a:pt x="4311" y="4084"/>
                    <a:pt x="4680" y="4227"/>
                    <a:pt x="5061" y="4251"/>
                  </a:cubicBezTo>
                  <a:lnTo>
                    <a:pt x="31671" y="4251"/>
                  </a:lnTo>
                  <a:cubicBezTo>
                    <a:pt x="32052" y="4227"/>
                    <a:pt x="32421" y="4084"/>
                    <a:pt x="32719" y="3846"/>
                  </a:cubicBezTo>
                  <a:lnTo>
                    <a:pt x="36481" y="405"/>
                  </a:lnTo>
                  <a:cubicBezTo>
                    <a:pt x="36731" y="179"/>
                    <a:pt x="36660" y="0"/>
                    <a:pt x="36326" y="0"/>
                  </a:cubicBez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49"/>
            <p:cNvSpPr/>
            <p:nvPr/>
          </p:nvSpPr>
          <p:spPr>
            <a:xfrm>
              <a:off x="3429876" y="4442271"/>
              <a:ext cx="621233" cy="145246"/>
            </a:xfrm>
            <a:custGeom>
              <a:avLst/>
              <a:gdLst/>
              <a:ahLst/>
              <a:cxnLst/>
              <a:rect l="l" t="t" r="r" b="b"/>
              <a:pathLst>
                <a:path w="18182" h="4251" fill="none" extrusionOk="0">
                  <a:moveTo>
                    <a:pt x="13133" y="0"/>
                  </a:moveTo>
                  <a:cubicBezTo>
                    <a:pt x="13514" y="24"/>
                    <a:pt x="13883" y="155"/>
                    <a:pt x="14169" y="405"/>
                  </a:cubicBezTo>
                  <a:lnTo>
                    <a:pt x="17943" y="3846"/>
                  </a:lnTo>
                  <a:cubicBezTo>
                    <a:pt x="18181" y="4060"/>
                    <a:pt x="18110" y="4251"/>
                    <a:pt x="17777" y="4251"/>
                  </a:cubicBezTo>
                  <a:lnTo>
                    <a:pt x="5061" y="4251"/>
                  </a:lnTo>
                  <a:cubicBezTo>
                    <a:pt x="4668" y="4227"/>
                    <a:pt x="4311" y="4084"/>
                    <a:pt x="4013" y="3846"/>
                  </a:cubicBezTo>
                  <a:lnTo>
                    <a:pt x="251" y="405"/>
                  </a:lnTo>
                  <a:cubicBezTo>
                    <a:pt x="1" y="179"/>
                    <a:pt x="72" y="0"/>
                    <a:pt x="405" y="0"/>
                  </a:cubicBezTo>
                  <a:close/>
                </a:path>
              </a:pathLst>
            </a:custGeom>
            <a:noFill/>
            <a:ln w="19050" cap="flat" cmpd="sng">
              <a:solidFill>
                <a:srgbClr val="D1208D"/>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49"/>
            <p:cNvSpPr/>
            <p:nvPr/>
          </p:nvSpPr>
          <p:spPr>
            <a:xfrm>
              <a:off x="2875403" y="4442271"/>
              <a:ext cx="620823" cy="145246"/>
            </a:xfrm>
            <a:custGeom>
              <a:avLst/>
              <a:gdLst/>
              <a:ahLst/>
              <a:cxnLst/>
              <a:rect l="l" t="t" r="r" b="b"/>
              <a:pathLst>
                <a:path w="18170" h="4251" extrusionOk="0">
                  <a:moveTo>
                    <a:pt x="393" y="0"/>
                  </a:moveTo>
                  <a:cubicBezTo>
                    <a:pt x="60" y="0"/>
                    <a:pt x="0" y="179"/>
                    <a:pt x="239" y="405"/>
                  </a:cubicBezTo>
                  <a:lnTo>
                    <a:pt x="4001" y="3846"/>
                  </a:lnTo>
                  <a:cubicBezTo>
                    <a:pt x="4299" y="4084"/>
                    <a:pt x="4668" y="4227"/>
                    <a:pt x="5049" y="4251"/>
                  </a:cubicBezTo>
                  <a:lnTo>
                    <a:pt x="17776" y="4251"/>
                  </a:lnTo>
                  <a:cubicBezTo>
                    <a:pt x="18098" y="4251"/>
                    <a:pt x="18169" y="4060"/>
                    <a:pt x="17931" y="3846"/>
                  </a:cubicBezTo>
                  <a:lnTo>
                    <a:pt x="14169" y="405"/>
                  </a:lnTo>
                  <a:cubicBezTo>
                    <a:pt x="13871" y="155"/>
                    <a:pt x="13502" y="24"/>
                    <a:pt x="13121" y="0"/>
                  </a:cubicBez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 name="Google Shape;750;p49"/>
          <p:cNvGrpSpPr/>
          <p:nvPr/>
        </p:nvGrpSpPr>
        <p:grpSpPr>
          <a:xfrm>
            <a:off x="2841628" y="550009"/>
            <a:ext cx="3459539" cy="145246"/>
            <a:chOff x="2877924" y="543151"/>
            <a:chExt cx="3459539" cy="145246"/>
          </a:xfrm>
        </p:grpSpPr>
        <p:sp>
          <p:nvSpPr>
            <p:cNvPr id="751" name="Google Shape;751;p49"/>
            <p:cNvSpPr/>
            <p:nvPr/>
          </p:nvSpPr>
          <p:spPr>
            <a:xfrm>
              <a:off x="5161347" y="543151"/>
              <a:ext cx="621233" cy="145246"/>
            </a:xfrm>
            <a:custGeom>
              <a:avLst/>
              <a:gdLst/>
              <a:ahLst/>
              <a:cxnLst/>
              <a:rect l="l" t="t" r="r" b="b"/>
              <a:pathLst>
                <a:path w="18182" h="4251" fill="none" extrusionOk="0">
                  <a:moveTo>
                    <a:pt x="17776" y="0"/>
                  </a:moveTo>
                  <a:cubicBezTo>
                    <a:pt x="18110" y="0"/>
                    <a:pt x="18181" y="179"/>
                    <a:pt x="17943" y="405"/>
                  </a:cubicBezTo>
                  <a:lnTo>
                    <a:pt x="14181" y="3846"/>
                  </a:lnTo>
                  <a:cubicBezTo>
                    <a:pt x="13883" y="4084"/>
                    <a:pt x="13514" y="4227"/>
                    <a:pt x="13133" y="4251"/>
                  </a:cubicBezTo>
                  <a:lnTo>
                    <a:pt x="405" y="4251"/>
                  </a:lnTo>
                  <a:cubicBezTo>
                    <a:pt x="72" y="4251"/>
                    <a:pt x="0" y="4060"/>
                    <a:pt x="250" y="3846"/>
                  </a:cubicBezTo>
                  <a:lnTo>
                    <a:pt x="4013" y="405"/>
                  </a:lnTo>
                  <a:cubicBezTo>
                    <a:pt x="4310" y="155"/>
                    <a:pt x="4667" y="24"/>
                    <a:pt x="5060" y="0"/>
                  </a:cubicBezTo>
                  <a:close/>
                </a:path>
              </a:pathLst>
            </a:custGeom>
            <a:noFill/>
            <a:ln w="19050" cap="flat" cmpd="sng">
              <a:solidFill>
                <a:srgbClr val="D1208D"/>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49"/>
            <p:cNvSpPr/>
            <p:nvPr/>
          </p:nvSpPr>
          <p:spPr>
            <a:xfrm>
              <a:off x="5716230" y="543151"/>
              <a:ext cx="621233" cy="145246"/>
            </a:xfrm>
            <a:custGeom>
              <a:avLst/>
              <a:gdLst/>
              <a:ahLst/>
              <a:cxnLst/>
              <a:rect l="l" t="t" r="r" b="b"/>
              <a:pathLst>
                <a:path w="18182" h="4251" extrusionOk="0">
                  <a:moveTo>
                    <a:pt x="5049" y="0"/>
                  </a:moveTo>
                  <a:cubicBezTo>
                    <a:pt x="4668" y="24"/>
                    <a:pt x="4310" y="155"/>
                    <a:pt x="4013" y="405"/>
                  </a:cubicBezTo>
                  <a:lnTo>
                    <a:pt x="250" y="3846"/>
                  </a:lnTo>
                  <a:cubicBezTo>
                    <a:pt x="0" y="4060"/>
                    <a:pt x="72" y="4251"/>
                    <a:pt x="405" y="4251"/>
                  </a:cubicBezTo>
                  <a:lnTo>
                    <a:pt x="13133" y="4251"/>
                  </a:lnTo>
                  <a:cubicBezTo>
                    <a:pt x="13514" y="4227"/>
                    <a:pt x="13871" y="4084"/>
                    <a:pt x="14169" y="3846"/>
                  </a:cubicBezTo>
                  <a:lnTo>
                    <a:pt x="17943" y="405"/>
                  </a:lnTo>
                  <a:cubicBezTo>
                    <a:pt x="18181" y="179"/>
                    <a:pt x="18110" y="0"/>
                    <a:pt x="17776" y="0"/>
                  </a:cubicBez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49"/>
            <p:cNvSpPr/>
            <p:nvPr/>
          </p:nvSpPr>
          <p:spPr>
            <a:xfrm>
              <a:off x="3979967" y="543151"/>
              <a:ext cx="1255041" cy="145246"/>
            </a:xfrm>
            <a:custGeom>
              <a:avLst/>
              <a:gdLst/>
              <a:ahLst/>
              <a:cxnLst/>
              <a:rect l="l" t="t" r="r" b="b"/>
              <a:pathLst>
                <a:path w="36732" h="4251" extrusionOk="0">
                  <a:moveTo>
                    <a:pt x="405" y="0"/>
                  </a:moveTo>
                  <a:cubicBezTo>
                    <a:pt x="72" y="0"/>
                    <a:pt x="0" y="179"/>
                    <a:pt x="250" y="405"/>
                  </a:cubicBezTo>
                  <a:lnTo>
                    <a:pt x="4013" y="3846"/>
                  </a:lnTo>
                  <a:cubicBezTo>
                    <a:pt x="4311" y="4084"/>
                    <a:pt x="4680" y="4227"/>
                    <a:pt x="5061" y="4251"/>
                  </a:cubicBezTo>
                  <a:lnTo>
                    <a:pt x="31671" y="4251"/>
                  </a:lnTo>
                  <a:cubicBezTo>
                    <a:pt x="32052" y="4227"/>
                    <a:pt x="32421" y="4084"/>
                    <a:pt x="32719" y="3846"/>
                  </a:cubicBezTo>
                  <a:lnTo>
                    <a:pt x="36481" y="405"/>
                  </a:lnTo>
                  <a:cubicBezTo>
                    <a:pt x="36731" y="179"/>
                    <a:pt x="36660" y="0"/>
                    <a:pt x="36326" y="0"/>
                  </a:cubicBez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49"/>
            <p:cNvSpPr/>
            <p:nvPr/>
          </p:nvSpPr>
          <p:spPr>
            <a:xfrm>
              <a:off x="3432396" y="543151"/>
              <a:ext cx="621233" cy="145246"/>
            </a:xfrm>
            <a:custGeom>
              <a:avLst/>
              <a:gdLst/>
              <a:ahLst/>
              <a:cxnLst/>
              <a:rect l="l" t="t" r="r" b="b"/>
              <a:pathLst>
                <a:path w="18182" h="4251" fill="none" extrusionOk="0">
                  <a:moveTo>
                    <a:pt x="13133" y="0"/>
                  </a:moveTo>
                  <a:cubicBezTo>
                    <a:pt x="13514" y="24"/>
                    <a:pt x="13883" y="155"/>
                    <a:pt x="14169" y="405"/>
                  </a:cubicBezTo>
                  <a:lnTo>
                    <a:pt x="17943" y="3846"/>
                  </a:lnTo>
                  <a:cubicBezTo>
                    <a:pt x="18181" y="4060"/>
                    <a:pt x="18110" y="4251"/>
                    <a:pt x="17777" y="4251"/>
                  </a:cubicBezTo>
                  <a:lnTo>
                    <a:pt x="5061" y="4251"/>
                  </a:lnTo>
                  <a:cubicBezTo>
                    <a:pt x="4668" y="4227"/>
                    <a:pt x="4311" y="4084"/>
                    <a:pt x="4013" y="3846"/>
                  </a:cubicBezTo>
                  <a:lnTo>
                    <a:pt x="251" y="405"/>
                  </a:lnTo>
                  <a:cubicBezTo>
                    <a:pt x="1" y="179"/>
                    <a:pt x="72" y="0"/>
                    <a:pt x="405" y="0"/>
                  </a:cubicBezTo>
                  <a:close/>
                </a:path>
              </a:pathLst>
            </a:custGeom>
            <a:noFill/>
            <a:ln w="19050" cap="flat" cmpd="sng">
              <a:solidFill>
                <a:srgbClr val="D1208D"/>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49"/>
            <p:cNvSpPr/>
            <p:nvPr/>
          </p:nvSpPr>
          <p:spPr>
            <a:xfrm>
              <a:off x="2877924" y="543151"/>
              <a:ext cx="620823" cy="145246"/>
            </a:xfrm>
            <a:custGeom>
              <a:avLst/>
              <a:gdLst/>
              <a:ahLst/>
              <a:cxnLst/>
              <a:rect l="l" t="t" r="r" b="b"/>
              <a:pathLst>
                <a:path w="18170" h="4251" extrusionOk="0">
                  <a:moveTo>
                    <a:pt x="393" y="0"/>
                  </a:moveTo>
                  <a:cubicBezTo>
                    <a:pt x="60" y="0"/>
                    <a:pt x="0" y="179"/>
                    <a:pt x="239" y="405"/>
                  </a:cubicBezTo>
                  <a:lnTo>
                    <a:pt x="4001" y="3846"/>
                  </a:lnTo>
                  <a:cubicBezTo>
                    <a:pt x="4299" y="4084"/>
                    <a:pt x="4668" y="4227"/>
                    <a:pt x="5049" y="4251"/>
                  </a:cubicBezTo>
                  <a:lnTo>
                    <a:pt x="17776" y="4251"/>
                  </a:lnTo>
                  <a:cubicBezTo>
                    <a:pt x="18098" y="4251"/>
                    <a:pt x="18169" y="4060"/>
                    <a:pt x="17931" y="3846"/>
                  </a:cubicBezTo>
                  <a:lnTo>
                    <a:pt x="14169" y="405"/>
                  </a:lnTo>
                  <a:cubicBezTo>
                    <a:pt x="13871" y="155"/>
                    <a:pt x="13502" y="24"/>
                    <a:pt x="13121" y="0"/>
                  </a:cubicBez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6" name="Google Shape;766;p49"/>
          <p:cNvSpPr txBox="1">
            <a:spLocks noGrp="1"/>
          </p:cNvSpPr>
          <p:nvPr>
            <p:ph type="subTitle" idx="1"/>
          </p:nvPr>
        </p:nvSpPr>
        <p:spPr>
          <a:xfrm>
            <a:off x="1571604" y="3357568"/>
            <a:ext cx="3214710" cy="717900"/>
          </a:xfrm>
          <a:prstGeom prst="rect">
            <a:avLst/>
          </a:prstGeom>
        </p:spPr>
        <p:txBody>
          <a:bodyPr spcFirstLastPara="1" wrap="square" lIns="91425" tIns="91425" rIns="91425" bIns="91425" anchor="ctr" anchorCtr="0">
            <a:noAutofit/>
          </a:bodyPr>
          <a:lstStyle/>
          <a:p>
            <a:r>
              <a:rPr lang="fr-FR" dirty="0" smtClean="0"/>
              <a:t>La période T=1ms donc F=1KHz</a:t>
            </a:r>
          </a:p>
          <a:p>
            <a:endParaRPr lang="fr-FR" dirty="0"/>
          </a:p>
        </p:txBody>
      </p:sp>
      <p:sp>
        <p:nvSpPr>
          <p:cNvPr id="767" name="Google Shape;767;p49"/>
          <p:cNvSpPr/>
          <p:nvPr/>
        </p:nvSpPr>
        <p:spPr>
          <a:xfrm>
            <a:off x="1072839" y="645449"/>
            <a:ext cx="6998335" cy="293144"/>
          </a:xfrm>
          <a:custGeom>
            <a:avLst/>
            <a:gdLst/>
            <a:ahLst/>
            <a:cxnLst/>
            <a:rect l="l" t="t" r="r" b="b"/>
            <a:pathLst>
              <a:path w="154591" h="7847" fill="none" extrusionOk="0">
                <a:moveTo>
                  <a:pt x="0" y="1"/>
                </a:moveTo>
                <a:lnTo>
                  <a:pt x="7513" y="6954"/>
                </a:lnTo>
                <a:cubicBezTo>
                  <a:pt x="8156" y="7490"/>
                  <a:pt x="8954" y="7799"/>
                  <a:pt x="9787" y="7847"/>
                </a:cubicBezTo>
                <a:lnTo>
                  <a:pt x="144816" y="7847"/>
                </a:lnTo>
                <a:cubicBezTo>
                  <a:pt x="145649" y="7799"/>
                  <a:pt x="146435" y="7490"/>
                  <a:pt x="147078" y="6954"/>
                </a:cubicBezTo>
                <a:lnTo>
                  <a:pt x="154591" y="1"/>
                </a:lnTo>
              </a:path>
            </a:pathLst>
          </a:custGeom>
          <a:noFill/>
          <a:ln w="28575" cap="rnd" cmpd="sng">
            <a:solidFill>
              <a:srgbClr val="81F5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49"/>
          <p:cNvSpPr/>
          <p:nvPr/>
        </p:nvSpPr>
        <p:spPr>
          <a:xfrm>
            <a:off x="1072839" y="4204907"/>
            <a:ext cx="6998335" cy="293144"/>
          </a:xfrm>
          <a:custGeom>
            <a:avLst/>
            <a:gdLst/>
            <a:ahLst/>
            <a:cxnLst/>
            <a:rect l="l" t="t" r="r" b="b"/>
            <a:pathLst>
              <a:path w="154591" h="7847" fill="none" extrusionOk="0">
                <a:moveTo>
                  <a:pt x="0" y="7847"/>
                </a:moveTo>
                <a:lnTo>
                  <a:pt x="7513" y="893"/>
                </a:lnTo>
                <a:cubicBezTo>
                  <a:pt x="8156" y="358"/>
                  <a:pt x="8954" y="48"/>
                  <a:pt x="9787" y="0"/>
                </a:cubicBezTo>
                <a:lnTo>
                  <a:pt x="144816" y="0"/>
                </a:lnTo>
                <a:cubicBezTo>
                  <a:pt x="145649" y="48"/>
                  <a:pt x="146435" y="358"/>
                  <a:pt x="147078" y="893"/>
                </a:cubicBezTo>
                <a:lnTo>
                  <a:pt x="154591" y="7847"/>
                </a:lnTo>
              </a:path>
            </a:pathLst>
          </a:custGeom>
          <a:noFill/>
          <a:ln w="28575" cap="rnd" cmpd="sng">
            <a:solidFill>
              <a:srgbClr val="81F5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098" name="Picture 2"/>
          <p:cNvPicPr>
            <a:picLocks noChangeAspect="1" noChangeArrowheads="1"/>
          </p:cNvPicPr>
          <p:nvPr/>
        </p:nvPicPr>
        <p:blipFill>
          <a:blip r:embed="rId3"/>
          <a:srcRect/>
          <a:stretch>
            <a:fillRect/>
          </a:stretch>
        </p:blipFill>
        <p:spPr bwMode="auto">
          <a:xfrm>
            <a:off x="1571604" y="1357304"/>
            <a:ext cx="5759450" cy="2143140"/>
          </a:xfrm>
          <a:prstGeom prst="rect">
            <a:avLst/>
          </a:prstGeom>
          <a:noFill/>
        </p:spPr>
      </p:pic>
    </p:spTree>
    <p:extLst>
      <p:ext uri="{BB962C8B-B14F-4D97-AF65-F5344CB8AC3E}">
        <p14:creationId xmlns:p14="http://schemas.microsoft.com/office/powerpoint/2010/main" val="80598551"/>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oogle Shape;612;p45"/>
          <p:cNvGrpSpPr/>
          <p:nvPr/>
        </p:nvGrpSpPr>
        <p:grpSpPr>
          <a:xfrm>
            <a:off x="6598119" y="768313"/>
            <a:ext cx="794512" cy="280573"/>
            <a:chOff x="4856845" y="3700725"/>
            <a:chExt cx="326275" cy="115225"/>
          </a:xfrm>
        </p:grpSpPr>
        <p:sp>
          <p:nvSpPr>
            <p:cNvPr id="6" name="Google Shape;613;p45"/>
            <p:cNvSpPr/>
            <p:nvPr/>
          </p:nvSpPr>
          <p:spPr>
            <a:xfrm>
              <a:off x="4856845" y="3700725"/>
              <a:ext cx="66425" cy="115225"/>
            </a:xfrm>
            <a:custGeom>
              <a:avLst/>
              <a:gdLst/>
              <a:ahLst/>
              <a:cxnLst/>
              <a:rect l="l" t="t" r="r" b="b"/>
              <a:pathLst>
                <a:path w="2657" h="4609" fill="none" extrusionOk="0">
                  <a:moveTo>
                    <a:pt x="1" y="4609"/>
                  </a:moveTo>
                  <a:lnTo>
                    <a:pt x="2656"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614;p45"/>
            <p:cNvSpPr/>
            <p:nvPr/>
          </p:nvSpPr>
          <p:spPr>
            <a:xfrm>
              <a:off x="4943170" y="3700725"/>
              <a:ext cx="66700" cy="115225"/>
            </a:xfrm>
            <a:custGeom>
              <a:avLst/>
              <a:gdLst/>
              <a:ahLst/>
              <a:cxnLst/>
              <a:rect l="l" t="t" r="r" b="b"/>
              <a:pathLst>
                <a:path w="2668" h="4609" fill="none" extrusionOk="0">
                  <a:moveTo>
                    <a:pt x="1" y="4609"/>
                  </a:moveTo>
                  <a:lnTo>
                    <a:pt x="2668"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615;p45"/>
            <p:cNvSpPr/>
            <p:nvPr/>
          </p:nvSpPr>
          <p:spPr>
            <a:xfrm>
              <a:off x="5029795" y="3700725"/>
              <a:ext cx="66700" cy="115225"/>
            </a:xfrm>
            <a:custGeom>
              <a:avLst/>
              <a:gdLst/>
              <a:ahLst/>
              <a:cxnLst/>
              <a:rect l="l" t="t" r="r" b="b"/>
              <a:pathLst>
                <a:path w="2668" h="4609" fill="none" extrusionOk="0">
                  <a:moveTo>
                    <a:pt x="1" y="4609"/>
                  </a:moveTo>
                  <a:lnTo>
                    <a:pt x="2668"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616;p45"/>
            <p:cNvSpPr/>
            <p:nvPr/>
          </p:nvSpPr>
          <p:spPr>
            <a:xfrm>
              <a:off x="5116420" y="3700725"/>
              <a:ext cx="66700" cy="115225"/>
            </a:xfrm>
            <a:custGeom>
              <a:avLst/>
              <a:gdLst/>
              <a:ahLst/>
              <a:cxnLst/>
              <a:rect l="l" t="t" r="r" b="b"/>
              <a:pathLst>
                <a:path w="2668" h="4609" fill="none" extrusionOk="0">
                  <a:moveTo>
                    <a:pt x="0" y="4609"/>
                  </a:moveTo>
                  <a:lnTo>
                    <a:pt x="2667" y="2299"/>
                  </a:lnTo>
                  <a:lnTo>
                    <a:pt x="0"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 name="Google Shape;617;p45"/>
          <p:cNvGrpSpPr/>
          <p:nvPr/>
        </p:nvGrpSpPr>
        <p:grpSpPr>
          <a:xfrm flipH="1">
            <a:off x="1748819" y="768313"/>
            <a:ext cx="794512" cy="280573"/>
            <a:chOff x="4856845" y="3700725"/>
            <a:chExt cx="326275" cy="115225"/>
          </a:xfrm>
        </p:grpSpPr>
        <p:sp>
          <p:nvSpPr>
            <p:cNvPr id="11" name="Google Shape;618;p45"/>
            <p:cNvSpPr/>
            <p:nvPr/>
          </p:nvSpPr>
          <p:spPr>
            <a:xfrm>
              <a:off x="4856845" y="3700725"/>
              <a:ext cx="66425" cy="115225"/>
            </a:xfrm>
            <a:custGeom>
              <a:avLst/>
              <a:gdLst/>
              <a:ahLst/>
              <a:cxnLst/>
              <a:rect l="l" t="t" r="r" b="b"/>
              <a:pathLst>
                <a:path w="2657" h="4609" fill="none" extrusionOk="0">
                  <a:moveTo>
                    <a:pt x="1" y="4609"/>
                  </a:moveTo>
                  <a:lnTo>
                    <a:pt x="2656"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619;p45"/>
            <p:cNvSpPr/>
            <p:nvPr/>
          </p:nvSpPr>
          <p:spPr>
            <a:xfrm>
              <a:off x="4943170" y="3700725"/>
              <a:ext cx="66700" cy="115225"/>
            </a:xfrm>
            <a:custGeom>
              <a:avLst/>
              <a:gdLst/>
              <a:ahLst/>
              <a:cxnLst/>
              <a:rect l="l" t="t" r="r" b="b"/>
              <a:pathLst>
                <a:path w="2668" h="4609" fill="none" extrusionOk="0">
                  <a:moveTo>
                    <a:pt x="1" y="4609"/>
                  </a:moveTo>
                  <a:lnTo>
                    <a:pt x="2668"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620;p45"/>
            <p:cNvSpPr/>
            <p:nvPr/>
          </p:nvSpPr>
          <p:spPr>
            <a:xfrm>
              <a:off x="5029795" y="3700725"/>
              <a:ext cx="66700" cy="115225"/>
            </a:xfrm>
            <a:custGeom>
              <a:avLst/>
              <a:gdLst/>
              <a:ahLst/>
              <a:cxnLst/>
              <a:rect l="l" t="t" r="r" b="b"/>
              <a:pathLst>
                <a:path w="2668" h="4609" fill="none" extrusionOk="0">
                  <a:moveTo>
                    <a:pt x="1" y="4609"/>
                  </a:moveTo>
                  <a:lnTo>
                    <a:pt x="2668"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621;p45"/>
            <p:cNvSpPr/>
            <p:nvPr/>
          </p:nvSpPr>
          <p:spPr>
            <a:xfrm>
              <a:off x="5116420" y="3700725"/>
              <a:ext cx="66700" cy="115225"/>
            </a:xfrm>
            <a:custGeom>
              <a:avLst/>
              <a:gdLst/>
              <a:ahLst/>
              <a:cxnLst/>
              <a:rect l="l" t="t" r="r" b="b"/>
              <a:pathLst>
                <a:path w="2668" h="4609" fill="none" extrusionOk="0">
                  <a:moveTo>
                    <a:pt x="0" y="4609"/>
                  </a:moveTo>
                  <a:lnTo>
                    <a:pt x="2667" y="2299"/>
                  </a:lnTo>
                  <a:lnTo>
                    <a:pt x="0"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Rectangle 15"/>
          <p:cNvSpPr/>
          <p:nvPr/>
        </p:nvSpPr>
        <p:spPr>
          <a:xfrm>
            <a:off x="3071802" y="642924"/>
            <a:ext cx="3214710" cy="1015663"/>
          </a:xfrm>
          <a:prstGeom prst="rect">
            <a:avLst/>
          </a:prstGeom>
        </p:spPr>
        <p:txBody>
          <a:bodyPr wrap="square">
            <a:spAutoFit/>
          </a:bodyPr>
          <a:lstStyle/>
          <a:p>
            <a:r>
              <a:rPr lang="fr-FR" sz="3000" b="1" dirty="0" smtClean="0">
                <a:solidFill>
                  <a:schemeClr val="tx1"/>
                </a:solidFill>
              </a:rPr>
              <a:t>Le bloc hiérarchique :</a:t>
            </a:r>
            <a:endParaRPr lang="fr-FR" sz="3000" b="1" dirty="0">
              <a:solidFill>
                <a:schemeClr val="tx1"/>
              </a:solidFill>
            </a:endParaRPr>
          </a:p>
        </p:txBody>
      </p:sp>
      <p:pic>
        <p:nvPicPr>
          <p:cNvPr id="5122" name="Picture 2"/>
          <p:cNvPicPr>
            <a:picLocks noChangeAspect="1" noChangeArrowheads="1"/>
          </p:cNvPicPr>
          <p:nvPr/>
        </p:nvPicPr>
        <p:blipFill>
          <a:blip r:embed="rId2"/>
          <a:srcRect/>
          <a:stretch>
            <a:fillRect/>
          </a:stretch>
        </p:blipFill>
        <p:spPr bwMode="auto">
          <a:xfrm>
            <a:off x="3214678" y="1857370"/>
            <a:ext cx="2465387" cy="1903413"/>
          </a:xfrm>
          <a:prstGeom prst="rect">
            <a:avLst/>
          </a:prstGeom>
          <a:noFill/>
        </p:spPr>
      </p:pic>
    </p:spTree>
    <p:extLst>
      <p:ext uri="{BB962C8B-B14F-4D97-AF65-F5344CB8AC3E}">
        <p14:creationId xmlns:p14="http://schemas.microsoft.com/office/powerpoint/2010/main" val="220323533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p:cNvPicPr>
            <a:picLocks noChangeAspect="1"/>
          </p:cNvPicPr>
          <p:nvPr/>
        </p:nvPicPr>
        <p:blipFill>
          <a:blip r:embed="rId2"/>
          <a:stretch>
            <a:fillRect/>
          </a:stretch>
        </p:blipFill>
        <p:spPr>
          <a:xfrm>
            <a:off x="318254" y="411511"/>
            <a:ext cx="8469721" cy="4320480"/>
          </a:xfrm>
          <a:prstGeom prst="rect">
            <a:avLst/>
          </a:prstGeom>
        </p:spPr>
      </p:pic>
    </p:spTree>
    <p:extLst>
      <p:ext uri="{BB962C8B-B14F-4D97-AF65-F5344CB8AC3E}">
        <p14:creationId xmlns:p14="http://schemas.microsoft.com/office/powerpoint/2010/main" val="423111060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795"/>
        <p:cNvGrpSpPr/>
        <p:nvPr/>
      </p:nvGrpSpPr>
      <p:grpSpPr>
        <a:xfrm>
          <a:off x="0" y="0"/>
          <a:ext cx="0" cy="0"/>
          <a:chOff x="0" y="0"/>
          <a:chExt cx="0" cy="0"/>
        </a:xfrm>
      </p:grpSpPr>
      <p:sp>
        <p:nvSpPr>
          <p:cNvPr id="796" name="Google Shape;796;p51"/>
          <p:cNvSpPr txBox="1">
            <a:spLocks noGrp="1"/>
          </p:cNvSpPr>
          <p:nvPr>
            <p:ph type="title"/>
          </p:nvPr>
        </p:nvSpPr>
        <p:spPr>
          <a:xfrm>
            <a:off x="1142976" y="285734"/>
            <a:ext cx="6786610" cy="1992052"/>
          </a:xfrm>
          <a:prstGeom prst="rect">
            <a:avLst/>
          </a:prstGeom>
        </p:spPr>
        <p:txBody>
          <a:bodyPr spcFirstLastPara="1" wrap="square" lIns="91425" tIns="91425" rIns="91425" bIns="91425" anchor="b" anchorCtr="0">
            <a:noAutofit/>
          </a:bodyPr>
          <a:lstStyle/>
          <a:p>
            <a:r>
              <a:rPr lang="fr-FR" sz="3000" dirty="0" smtClean="0"/>
              <a:t>Démodulateur AM 2 (Détecteur de crête avec filtre</a:t>
            </a:r>
            <a:br>
              <a:rPr lang="fr-FR" sz="3000" dirty="0" smtClean="0"/>
            </a:br>
            <a:r>
              <a:rPr lang="fr-FR" sz="3000" dirty="0" smtClean="0"/>
              <a:t>RC passe bas).</a:t>
            </a:r>
            <a:endParaRPr sz="3000"/>
          </a:p>
        </p:txBody>
      </p:sp>
      <p:sp>
        <p:nvSpPr>
          <p:cNvPr id="797" name="Google Shape;797;p51"/>
          <p:cNvSpPr txBox="1">
            <a:spLocks noGrp="1"/>
          </p:cNvSpPr>
          <p:nvPr>
            <p:ph type="subTitle" idx="1"/>
          </p:nvPr>
        </p:nvSpPr>
        <p:spPr>
          <a:xfrm>
            <a:off x="720000" y="2214561"/>
            <a:ext cx="7704000" cy="428628"/>
          </a:xfrm>
          <a:prstGeom prst="rect">
            <a:avLst/>
          </a:prstGeom>
        </p:spPr>
        <p:txBody>
          <a:bodyPr spcFirstLastPara="1" wrap="square" lIns="91425" tIns="91425" rIns="91425" bIns="91425" anchor="t" anchorCtr="0">
            <a:noAutofit/>
          </a:bodyPr>
          <a:lstStyle/>
          <a:p>
            <a:r>
              <a:rPr lang="fr-FR" b="1" i="1" u="sng" dirty="0" smtClean="0"/>
              <a:t>-Partie théorique :</a:t>
            </a:r>
          </a:p>
          <a:p>
            <a:endParaRPr lang="fr-FR" dirty="0"/>
          </a:p>
        </p:txBody>
      </p:sp>
      <p:grpSp>
        <p:nvGrpSpPr>
          <p:cNvPr id="798" name="Google Shape;798;p51"/>
          <p:cNvGrpSpPr/>
          <p:nvPr/>
        </p:nvGrpSpPr>
        <p:grpSpPr>
          <a:xfrm>
            <a:off x="8001024" y="928676"/>
            <a:ext cx="794512" cy="280573"/>
            <a:chOff x="4856845" y="3700725"/>
            <a:chExt cx="326275" cy="115225"/>
          </a:xfrm>
        </p:grpSpPr>
        <p:sp>
          <p:nvSpPr>
            <p:cNvPr id="799" name="Google Shape;799;p51"/>
            <p:cNvSpPr/>
            <p:nvPr/>
          </p:nvSpPr>
          <p:spPr>
            <a:xfrm>
              <a:off x="4856845" y="3700725"/>
              <a:ext cx="66425" cy="115225"/>
            </a:xfrm>
            <a:custGeom>
              <a:avLst/>
              <a:gdLst/>
              <a:ahLst/>
              <a:cxnLst/>
              <a:rect l="l" t="t" r="r" b="b"/>
              <a:pathLst>
                <a:path w="2657" h="4609" fill="none" extrusionOk="0">
                  <a:moveTo>
                    <a:pt x="1" y="4609"/>
                  </a:moveTo>
                  <a:lnTo>
                    <a:pt x="2656" y="2299"/>
                  </a:lnTo>
                  <a:lnTo>
                    <a:pt x="1" y="1"/>
                  </a:lnTo>
                </a:path>
              </a:pathLst>
            </a:custGeom>
            <a:noFill/>
            <a:ln w="76200" cap="rnd" cmpd="sng">
              <a:solidFill>
                <a:srgbClr val="81F5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51"/>
            <p:cNvSpPr/>
            <p:nvPr/>
          </p:nvSpPr>
          <p:spPr>
            <a:xfrm>
              <a:off x="4943170" y="3700725"/>
              <a:ext cx="66700" cy="115225"/>
            </a:xfrm>
            <a:custGeom>
              <a:avLst/>
              <a:gdLst/>
              <a:ahLst/>
              <a:cxnLst/>
              <a:rect l="l" t="t" r="r" b="b"/>
              <a:pathLst>
                <a:path w="2668" h="4609" fill="none" extrusionOk="0">
                  <a:moveTo>
                    <a:pt x="1" y="4609"/>
                  </a:moveTo>
                  <a:lnTo>
                    <a:pt x="2668" y="2299"/>
                  </a:lnTo>
                  <a:lnTo>
                    <a:pt x="1" y="1"/>
                  </a:lnTo>
                </a:path>
              </a:pathLst>
            </a:custGeom>
            <a:noFill/>
            <a:ln w="76200" cap="rnd" cmpd="sng">
              <a:solidFill>
                <a:srgbClr val="81F5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51"/>
            <p:cNvSpPr/>
            <p:nvPr/>
          </p:nvSpPr>
          <p:spPr>
            <a:xfrm>
              <a:off x="5029795" y="3700725"/>
              <a:ext cx="66700" cy="115225"/>
            </a:xfrm>
            <a:custGeom>
              <a:avLst/>
              <a:gdLst/>
              <a:ahLst/>
              <a:cxnLst/>
              <a:rect l="l" t="t" r="r" b="b"/>
              <a:pathLst>
                <a:path w="2668" h="4609" fill="none" extrusionOk="0">
                  <a:moveTo>
                    <a:pt x="1" y="4609"/>
                  </a:moveTo>
                  <a:lnTo>
                    <a:pt x="2668" y="2299"/>
                  </a:lnTo>
                  <a:lnTo>
                    <a:pt x="1" y="1"/>
                  </a:lnTo>
                </a:path>
              </a:pathLst>
            </a:custGeom>
            <a:noFill/>
            <a:ln w="76200" cap="rnd" cmpd="sng">
              <a:solidFill>
                <a:srgbClr val="81F5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51"/>
            <p:cNvSpPr/>
            <p:nvPr/>
          </p:nvSpPr>
          <p:spPr>
            <a:xfrm>
              <a:off x="5116420" y="3700725"/>
              <a:ext cx="66700" cy="115225"/>
            </a:xfrm>
            <a:custGeom>
              <a:avLst/>
              <a:gdLst/>
              <a:ahLst/>
              <a:cxnLst/>
              <a:rect l="l" t="t" r="r" b="b"/>
              <a:pathLst>
                <a:path w="2668" h="4609" fill="none" extrusionOk="0">
                  <a:moveTo>
                    <a:pt x="0" y="4609"/>
                  </a:moveTo>
                  <a:lnTo>
                    <a:pt x="2667" y="2299"/>
                  </a:lnTo>
                  <a:lnTo>
                    <a:pt x="0" y="1"/>
                  </a:lnTo>
                </a:path>
              </a:pathLst>
            </a:custGeom>
            <a:noFill/>
            <a:ln w="76200" cap="rnd" cmpd="sng">
              <a:solidFill>
                <a:srgbClr val="81F5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 name="Google Shape;803;p51"/>
          <p:cNvGrpSpPr/>
          <p:nvPr/>
        </p:nvGrpSpPr>
        <p:grpSpPr>
          <a:xfrm flipH="1">
            <a:off x="357158" y="857238"/>
            <a:ext cx="794512" cy="280573"/>
            <a:chOff x="4856845" y="3700725"/>
            <a:chExt cx="326275" cy="115225"/>
          </a:xfrm>
        </p:grpSpPr>
        <p:sp>
          <p:nvSpPr>
            <p:cNvPr id="804" name="Google Shape;804;p51"/>
            <p:cNvSpPr/>
            <p:nvPr/>
          </p:nvSpPr>
          <p:spPr>
            <a:xfrm>
              <a:off x="4856845" y="3700725"/>
              <a:ext cx="66425" cy="115225"/>
            </a:xfrm>
            <a:custGeom>
              <a:avLst/>
              <a:gdLst/>
              <a:ahLst/>
              <a:cxnLst/>
              <a:rect l="l" t="t" r="r" b="b"/>
              <a:pathLst>
                <a:path w="2657" h="4609" fill="none" extrusionOk="0">
                  <a:moveTo>
                    <a:pt x="1" y="4609"/>
                  </a:moveTo>
                  <a:lnTo>
                    <a:pt x="2656" y="2299"/>
                  </a:lnTo>
                  <a:lnTo>
                    <a:pt x="1" y="1"/>
                  </a:lnTo>
                </a:path>
              </a:pathLst>
            </a:custGeom>
            <a:noFill/>
            <a:ln w="76200" cap="rnd" cmpd="sng">
              <a:solidFill>
                <a:srgbClr val="81F5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51"/>
            <p:cNvSpPr/>
            <p:nvPr/>
          </p:nvSpPr>
          <p:spPr>
            <a:xfrm>
              <a:off x="4943170" y="3700725"/>
              <a:ext cx="66700" cy="115225"/>
            </a:xfrm>
            <a:custGeom>
              <a:avLst/>
              <a:gdLst/>
              <a:ahLst/>
              <a:cxnLst/>
              <a:rect l="l" t="t" r="r" b="b"/>
              <a:pathLst>
                <a:path w="2668" h="4609" fill="none" extrusionOk="0">
                  <a:moveTo>
                    <a:pt x="1" y="4609"/>
                  </a:moveTo>
                  <a:lnTo>
                    <a:pt x="2668" y="2299"/>
                  </a:lnTo>
                  <a:lnTo>
                    <a:pt x="1" y="1"/>
                  </a:lnTo>
                </a:path>
              </a:pathLst>
            </a:custGeom>
            <a:noFill/>
            <a:ln w="76200" cap="rnd" cmpd="sng">
              <a:solidFill>
                <a:srgbClr val="81F5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51"/>
            <p:cNvSpPr/>
            <p:nvPr/>
          </p:nvSpPr>
          <p:spPr>
            <a:xfrm>
              <a:off x="5029795" y="3700725"/>
              <a:ext cx="66700" cy="115225"/>
            </a:xfrm>
            <a:custGeom>
              <a:avLst/>
              <a:gdLst/>
              <a:ahLst/>
              <a:cxnLst/>
              <a:rect l="l" t="t" r="r" b="b"/>
              <a:pathLst>
                <a:path w="2668" h="4609" fill="none" extrusionOk="0">
                  <a:moveTo>
                    <a:pt x="1" y="4609"/>
                  </a:moveTo>
                  <a:lnTo>
                    <a:pt x="2668" y="2299"/>
                  </a:lnTo>
                  <a:lnTo>
                    <a:pt x="1" y="1"/>
                  </a:lnTo>
                </a:path>
              </a:pathLst>
            </a:custGeom>
            <a:noFill/>
            <a:ln w="76200" cap="rnd" cmpd="sng">
              <a:solidFill>
                <a:srgbClr val="81F5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51"/>
            <p:cNvSpPr/>
            <p:nvPr/>
          </p:nvSpPr>
          <p:spPr>
            <a:xfrm>
              <a:off x="5116420" y="3700725"/>
              <a:ext cx="66700" cy="115225"/>
            </a:xfrm>
            <a:custGeom>
              <a:avLst/>
              <a:gdLst/>
              <a:ahLst/>
              <a:cxnLst/>
              <a:rect l="l" t="t" r="r" b="b"/>
              <a:pathLst>
                <a:path w="2668" h="4609" fill="none" extrusionOk="0">
                  <a:moveTo>
                    <a:pt x="0" y="4609"/>
                  </a:moveTo>
                  <a:lnTo>
                    <a:pt x="2667" y="2299"/>
                  </a:lnTo>
                  <a:lnTo>
                    <a:pt x="0" y="1"/>
                  </a:lnTo>
                </a:path>
              </a:pathLst>
            </a:custGeom>
            <a:noFill/>
            <a:ln w="76200" cap="rnd" cmpd="sng">
              <a:solidFill>
                <a:srgbClr val="81F5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6146" name="Picture 2"/>
          <p:cNvPicPr>
            <a:picLocks noChangeAspect="1" noChangeArrowheads="1"/>
          </p:cNvPicPr>
          <p:nvPr/>
        </p:nvPicPr>
        <p:blipFill>
          <a:blip r:embed="rId3"/>
          <a:srcRect/>
          <a:stretch>
            <a:fillRect/>
          </a:stretch>
        </p:blipFill>
        <p:spPr bwMode="auto">
          <a:xfrm>
            <a:off x="142844" y="2714626"/>
            <a:ext cx="3957639" cy="1357322"/>
          </a:xfrm>
          <a:prstGeom prst="rect">
            <a:avLst/>
          </a:prstGeom>
          <a:noFill/>
        </p:spPr>
      </p:pic>
      <p:pic>
        <p:nvPicPr>
          <p:cNvPr id="6147" name="Picture 3"/>
          <p:cNvPicPr>
            <a:picLocks noChangeAspect="1" noChangeArrowheads="1"/>
          </p:cNvPicPr>
          <p:nvPr/>
        </p:nvPicPr>
        <p:blipFill>
          <a:blip r:embed="rId4">
            <a:clrChange>
              <a:clrFrom>
                <a:srgbClr val="FFFFFF"/>
              </a:clrFrom>
              <a:clrTo>
                <a:srgbClr val="FFFFFF">
                  <a:alpha val="0"/>
                </a:srgbClr>
              </a:clrTo>
            </a:clrChange>
          </a:blip>
          <a:srcRect/>
          <a:stretch>
            <a:fillRect/>
          </a:stretch>
        </p:blipFill>
        <p:spPr bwMode="auto">
          <a:xfrm>
            <a:off x="4143372" y="2571750"/>
            <a:ext cx="4445017" cy="1857389"/>
          </a:xfrm>
          <a:prstGeom prst="rect">
            <a:avLst/>
          </a:prstGeom>
          <a:noFill/>
        </p:spPr>
      </p:pic>
    </p:spTree>
    <p:extLst>
      <p:ext uri="{BB962C8B-B14F-4D97-AF65-F5344CB8AC3E}">
        <p14:creationId xmlns:p14="http://schemas.microsoft.com/office/powerpoint/2010/main" val="4244188243"/>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827"/>
        <p:cNvGrpSpPr/>
        <p:nvPr/>
      </p:nvGrpSpPr>
      <p:grpSpPr>
        <a:xfrm>
          <a:off x="0" y="0"/>
          <a:ext cx="0" cy="0"/>
          <a:chOff x="0" y="0"/>
          <a:chExt cx="0" cy="0"/>
        </a:xfrm>
      </p:grpSpPr>
      <p:sp>
        <p:nvSpPr>
          <p:cNvPr id="828" name="Google Shape;828;p52"/>
          <p:cNvSpPr txBox="1">
            <a:spLocks noGrp="1"/>
          </p:cNvSpPr>
          <p:nvPr>
            <p:ph type="subTitle" idx="1"/>
          </p:nvPr>
        </p:nvSpPr>
        <p:spPr>
          <a:xfrm>
            <a:off x="1214414" y="1071552"/>
            <a:ext cx="6715172" cy="744446"/>
          </a:xfrm>
          <a:prstGeom prst="rect">
            <a:avLst/>
          </a:prstGeom>
        </p:spPr>
        <p:txBody>
          <a:bodyPr spcFirstLastPara="1" wrap="square" lIns="91425" tIns="91425" rIns="91425" bIns="91425" anchor="t" anchorCtr="0">
            <a:noAutofit/>
          </a:bodyPr>
          <a:lstStyle/>
          <a:p>
            <a:pPr marL="0" lvl="0" indent="0">
              <a:buClr>
                <a:schemeClr val="dk1"/>
              </a:buClr>
              <a:buSzPts val="1100"/>
            </a:pPr>
            <a:r>
              <a:rPr lang="fr-FR" i="1" dirty="0" smtClean="0"/>
              <a:t>A l’aide de circuit RC on fait le filtrage au signal redressé tel que ;</a:t>
            </a:r>
            <a:endParaRPr/>
          </a:p>
        </p:txBody>
      </p:sp>
      <p:sp>
        <p:nvSpPr>
          <p:cNvPr id="834" name="Google Shape;834;p52"/>
          <p:cNvSpPr txBox="1">
            <a:spLocks noGrp="1"/>
          </p:cNvSpPr>
          <p:nvPr>
            <p:ph type="title"/>
          </p:nvPr>
        </p:nvSpPr>
        <p:spPr>
          <a:xfrm>
            <a:off x="2465400" y="857238"/>
            <a:ext cx="4213200" cy="169358"/>
          </a:xfrm>
          <a:prstGeom prst="rect">
            <a:avLst/>
          </a:prstGeom>
        </p:spPr>
        <p:txBody>
          <a:bodyPr spcFirstLastPara="1" wrap="square" lIns="91425" tIns="91425" rIns="91425" bIns="91425" anchor="ctr" anchorCtr="0">
            <a:noAutofit/>
          </a:bodyPr>
          <a:lstStyle/>
          <a:p>
            <a:r>
              <a:rPr lang="fr-FR" i="1" dirty="0" smtClean="0"/>
              <a:t>Filtrage:</a:t>
            </a:r>
            <a:br>
              <a:rPr lang="fr-FR" i="1" dirty="0" smtClean="0"/>
            </a:br>
            <a:endParaRPr sz="3000"/>
          </a:p>
        </p:txBody>
      </p:sp>
      <p:grpSp>
        <p:nvGrpSpPr>
          <p:cNvPr id="2" name="Google Shape;835;p52"/>
          <p:cNvGrpSpPr/>
          <p:nvPr/>
        </p:nvGrpSpPr>
        <p:grpSpPr>
          <a:xfrm>
            <a:off x="6598119" y="571915"/>
            <a:ext cx="794512" cy="280573"/>
            <a:chOff x="4856845" y="3700725"/>
            <a:chExt cx="326275" cy="115225"/>
          </a:xfrm>
        </p:grpSpPr>
        <p:sp>
          <p:nvSpPr>
            <p:cNvPr id="836" name="Google Shape;836;p52"/>
            <p:cNvSpPr/>
            <p:nvPr/>
          </p:nvSpPr>
          <p:spPr>
            <a:xfrm>
              <a:off x="4856845" y="3700725"/>
              <a:ext cx="66425" cy="115225"/>
            </a:xfrm>
            <a:custGeom>
              <a:avLst/>
              <a:gdLst/>
              <a:ahLst/>
              <a:cxnLst/>
              <a:rect l="l" t="t" r="r" b="b"/>
              <a:pathLst>
                <a:path w="2657" h="4609" fill="none" extrusionOk="0">
                  <a:moveTo>
                    <a:pt x="1" y="4609"/>
                  </a:moveTo>
                  <a:lnTo>
                    <a:pt x="2656"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52"/>
            <p:cNvSpPr/>
            <p:nvPr/>
          </p:nvSpPr>
          <p:spPr>
            <a:xfrm>
              <a:off x="4943170" y="3700725"/>
              <a:ext cx="66700" cy="115225"/>
            </a:xfrm>
            <a:custGeom>
              <a:avLst/>
              <a:gdLst/>
              <a:ahLst/>
              <a:cxnLst/>
              <a:rect l="l" t="t" r="r" b="b"/>
              <a:pathLst>
                <a:path w="2668" h="4609" fill="none" extrusionOk="0">
                  <a:moveTo>
                    <a:pt x="1" y="4609"/>
                  </a:moveTo>
                  <a:lnTo>
                    <a:pt x="2668"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52"/>
            <p:cNvSpPr/>
            <p:nvPr/>
          </p:nvSpPr>
          <p:spPr>
            <a:xfrm>
              <a:off x="5029795" y="3700725"/>
              <a:ext cx="66700" cy="115225"/>
            </a:xfrm>
            <a:custGeom>
              <a:avLst/>
              <a:gdLst/>
              <a:ahLst/>
              <a:cxnLst/>
              <a:rect l="l" t="t" r="r" b="b"/>
              <a:pathLst>
                <a:path w="2668" h="4609" fill="none" extrusionOk="0">
                  <a:moveTo>
                    <a:pt x="1" y="4609"/>
                  </a:moveTo>
                  <a:lnTo>
                    <a:pt x="2668"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52"/>
            <p:cNvSpPr/>
            <p:nvPr/>
          </p:nvSpPr>
          <p:spPr>
            <a:xfrm>
              <a:off x="5116420" y="3700725"/>
              <a:ext cx="66700" cy="115225"/>
            </a:xfrm>
            <a:custGeom>
              <a:avLst/>
              <a:gdLst/>
              <a:ahLst/>
              <a:cxnLst/>
              <a:rect l="l" t="t" r="r" b="b"/>
              <a:pathLst>
                <a:path w="2668" h="4609" fill="none" extrusionOk="0">
                  <a:moveTo>
                    <a:pt x="0" y="4609"/>
                  </a:moveTo>
                  <a:lnTo>
                    <a:pt x="2667" y="2299"/>
                  </a:lnTo>
                  <a:lnTo>
                    <a:pt x="0"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 name="Google Shape;840;p52"/>
          <p:cNvGrpSpPr/>
          <p:nvPr/>
        </p:nvGrpSpPr>
        <p:grpSpPr>
          <a:xfrm flipH="1">
            <a:off x="1748819" y="571915"/>
            <a:ext cx="794512" cy="280573"/>
            <a:chOff x="4856845" y="3700725"/>
            <a:chExt cx="326275" cy="115225"/>
          </a:xfrm>
        </p:grpSpPr>
        <p:sp>
          <p:nvSpPr>
            <p:cNvPr id="841" name="Google Shape;841;p52"/>
            <p:cNvSpPr/>
            <p:nvPr/>
          </p:nvSpPr>
          <p:spPr>
            <a:xfrm>
              <a:off x="4856845" y="3700725"/>
              <a:ext cx="66425" cy="115225"/>
            </a:xfrm>
            <a:custGeom>
              <a:avLst/>
              <a:gdLst/>
              <a:ahLst/>
              <a:cxnLst/>
              <a:rect l="l" t="t" r="r" b="b"/>
              <a:pathLst>
                <a:path w="2657" h="4609" fill="none" extrusionOk="0">
                  <a:moveTo>
                    <a:pt x="1" y="4609"/>
                  </a:moveTo>
                  <a:lnTo>
                    <a:pt x="2656"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52"/>
            <p:cNvSpPr/>
            <p:nvPr/>
          </p:nvSpPr>
          <p:spPr>
            <a:xfrm>
              <a:off x="4943170" y="3700725"/>
              <a:ext cx="66700" cy="115225"/>
            </a:xfrm>
            <a:custGeom>
              <a:avLst/>
              <a:gdLst/>
              <a:ahLst/>
              <a:cxnLst/>
              <a:rect l="l" t="t" r="r" b="b"/>
              <a:pathLst>
                <a:path w="2668" h="4609" fill="none" extrusionOk="0">
                  <a:moveTo>
                    <a:pt x="1" y="4609"/>
                  </a:moveTo>
                  <a:lnTo>
                    <a:pt x="2668"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52"/>
            <p:cNvSpPr/>
            <p:nvPr/>
          </p:nvSpPr>
          <p:spPr>
            <a:xfrm>
              <a:off x="5029795" y="3700725"/>
              <a:ext cx="66700" cy="115225"/>
            </a:xfrm>
            <a:custGeom>
              <a:avLst/>
              <a:gdLst/>
              <a:ahLst/>
              <a:cxnLst/>
              <a:rect l="l" t="t" r="r" b="b"/>
              <a:pathLst>
                <a:path w="2668" h="4609" fill="none" extrusionOk="0">
                  <a:moveTo>
                    <a:pt x="1" y="4609"/>
                  </a:moveTo>
                  <a:lnTo>
                    <a:pt x="2668"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52"/>
            <p:cNvSpPr/>
            <p:nvPr/>
          </p:nvSpPr>
          <p:spPr>
            <a:xfrm>
              <a:off x="5116420" y="3700725"/>
              <a:ext cx="66700" cy="115225"/>
            </a:xfrm>
            <a:custGeom>
              <a:avLst/>
              <a:gdLst/>
              <a:ahLst/>
              <a:cxnLst/>
              <a:rect l="l" t="t" r="r" b="b"/>
              <a:pathLst>
                <a:path w="2668" h="4609" fill="none" extrusionOk="0">
                  <a:moveTo>
                    <a:pt x="0" y="4609"/>
                  </a:moveTo>
                  <a:lnTo>
                    <a:pt x="2667" y="2299"/>
                  </a:lnTo>
                  <a:lnTo>
                    <a:pt x="0"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 name="Google Shape;855;p52"/>
          <p:cNvGrpSpPr/>
          <p:nvPr/>
        </p:nvGrpSpPr>
        <p:grpSpPr>
          <a:xfrm>
            <a:off x="6598119" y="571915"/>
            <a:ext cx="794512" cy="280573"/>
            <a:chOff x="4856845" y="3700725"/>
            <a:chExt cx="326275" cy="115225"/>
          </a:xfrm>
        </p:grpSpPr>
        <p:sp>
          <p:nvSpPr>
            <p:cNvPr id="856" name="Google Shape;856;p52"/>
            <p:cNvSpPr/>
            <p:nvPr/>
          </p:nvSpPr>
          <p:spPr>
            <a:xfrm>
              <a:off x="4856845" y="3700725"/>
              <a:ext cx="66425" cy="115225"/>
            </a:xfrm>
            <a:custGeom>
              <a:avLst/>
              <a:gdLst/>
              <a:ahLst/>
              <a:cxnLst/>
              <a:rect l="l" t="t" r="r" b="b"/>
              <a:pathLst>
                <a:path w="2657" h="4609" fill="none" extrusionOk="0">
                  <a:moveTo>
                    <a:pt x="1" y="4609"/>
                  </a:moveTo>
                  <a:lnTo>
                    <a:pt x="2656" y="2299"/>
                  </a:lnTo>
                  <a:lnTo>
                    <a:pt x="1" y="1"/>
                  </a:lnTo>
                </a:path>
              </a:pathLst>
            </a:custGeom>
            <a:noFill/>
            <a:ln w="76200" cap="rnd" cmpd="sng">
              <a:solidFill>
                <a:srgbClr val="81F5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52"/>
            <p:cNvSpPr/>
            <p:nvPr/>
          </p:nvSpPr>
          <p:spPr>
            <a:xfrm>
              <a:off x="4943170" y="3700725"/>
              <a:ext cx="66700" cy="115225"/>
            </a:xfrm>
            <a:custGeom>
              <a:avLst/>
              <a:gdLst/>
              <a:ahLst/>
              <a:cxnLst/>
              <a:rect l="l" t="t" r="r" b="b"/>
              <a:pathLst>
                <a:path w="2668" h="4609" fill="none" extrusionOk="0">
                  <a:moveTo>
                    <a:pt x="1" y="4609"/>
                  </a:moveTo>
                  <a:lnTo>
                    <a:pt x="2668" y="2299"/>
                  </a:lnTo>
                  <a:lnTo>
                    <a:pt x="1" y="1"/>
                  </a:lnTo>
                </a:path>
              </a:pathLst>
            </a:custGeom>
            <a:noFill/>
            <a:ln w="76200" cap="rnd" cmpd="sng">
              <a:solidFill>
                <a:srgbClr val="81F5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52"/>
            <p:cNvSpPr/>
            <p:nvPr/>
          </p:nvSpPr>
          <p:spPr>
            <a:xfrm>
              <a:off x="5029795" y="3700725"/>
              <a:ext cx="66700" cy="115225"/>
            </a:xfrm>
            <a:custGeom>
              <a:avLst/>
              <a:gdLst/>
              <a:ahLst/>
              <a:cxnLst/>
              <a:rect l="l" t="t" r="r" b="b"/>
              <a:pathLst>
                <a:path w="2668" h="4609" fill="none" extrusionOk="0">
                  <a:moveTo>
                    <a:pt x="1" y="4609"/>
                  </a:moveTo>
                  <a:lnTo>
                    <a:pt x="2668" y="2299"/>
                  </a:lnTo>
                  <a:lnTo>
                    <a:pt x="1" y="1"/>
                  </a:lnTo>
                </a:path>
              </a:pathLst>
            </a:custGeom>
            <a:noFill/>
            <a:ln w="76200" cap="rnd" cmpd="sng">
              <a:solidFill>
                <a:srgbClr val="81F5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52"/>
            <p:cNvSpPr/>
            <p:nvPr/>
          </p:nvSpPr>
          <p:spPr>
            <a:xfrm>
              <a:off x="5116420" y="3700725"/>
              <a:ext cx="66700" cy="115225"/>
            </a:xfrm>
            <a:custGeom>
              <a:avLst/>
              <a:gdLst/>
              <a:ahLst/>
              <a:cxnLst/>
              <a:rect l="l" t="t" r="r" b="b"/>
              <a:pathLst>
                <a:path w="2668" h="4609" fill="none" extrusionOk="0">
                  <a:moveTo>
                    <a:pt x="0" y="4609"/>
                  </a:moveTo>
                  <a:lnTo>
                    <a:pt x="2667" y="2299"/>
                  </a:lnTo>
                  <a:lnTo>
                    <a:pt x="0" y="1"/>
                  </a:lnTo>
                </a:path>
              </a:pathLst>
            </a:custGeom>
            <a:noFill/>
            <a:ln w="76200" cap="rnd" cmpd="sng">
              <a:solidFill>
                <a:srgbClr val="81F5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 name="Google Shape;860;p52"/>
          <p:cNvGrpSpPr/>
          <p:nvPr/>
        </p:nvGrpSpPr>
        <p:grpSpPr>
          <a:xfrm flipH="1">
            <a:off x="1748819" y="571915"/>
            <a:ext cx="794512" cy="280573"/>
            <a:chOff x="4856845" y="3700725"/>
            <a:chExt cx="326275" cy="115225"/>
          </a:xfrm>
        </p:grpSpPr>
        <p:sp>
          <p:nvSpPr>
            <p:cNvPr id="861" name="Google Shape;861;p52"/>
            <p:cNvSpPr/>
            <p:nvPr/>
          </p:nvSpPr>
          <p:spPr>
            <a:xfrm>
              <a:off x="4856845" y="3700725"/>
              <a:ext cx="66425" cy="115225"/>
            </a:xfrm>
            <a:custGeom>
              <a:avLst/>
              <a:gdLst/>
              <a:ahLst/>
              <a:cxnLst/>
              <a:rect l="l" t="t" r="r" b="b"/>
              <a:pathLst>
                <a:path w="2657" h="4609" fill="none" extrusionOk="0">
                  <a:moveTo>
                    <a:pt x="1" y="4609"/>
                  </a:moveTo>
                  <a:lnTo>
                    <a:pt x="2656" y="2299"/>
                  </a:lnTo>
                  <a:lnTo>
                    <a:pt x="1" y="1"/>
                  </a:lnTo>
                </a:path>
              </a:pathLst>
            </a:custGeom>
            <a:noFill/>
            <a:ln w="76200" cap="rnd" cmpd="sng">
              <a:solidFill>
                <a:srgbClr val="81F5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52"/>
            <p:cNvSpPr/>
            <p:nvPr/>
          </p:nvSpPr>
          <p:spPr>
            <a:xfrm>
              <a:off x="4943170" y="3700725"/>
              <a:ext cx="66700" cy="115225"/>
            </a:xfrm>
            <a:custGeom>
              <a:avLst/>
              <a:gdLst/>
              <a:ahLst/>
              <a:cxnLst/>
              <a:rect l="l" t="t" r="r" b="b"/>
              <a:pathLst>
                <a:path w="2668" h="4609" fill="none" extrusionOk="0">
                  <a:moveTo>
                    <a:pt x="1" y="4609"/>
                  </a:moveTo>
                  <a:lnTo>
                    <a:pt x="2668" y="2299"/>
                  </a:lnTo>
                  <a:lnTo>
                    <a:pt x="1" y="1"/>
                  </a:lnTo>
                </a:path>
              </a:pathLst>
            </a:custGeom>
            <a:noFill/>
            <a:ln w="76200" cap="rnd" cmpd="sng">
              <a:solidFill>
                <a:srgbClr val="81F5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52"/>
            <p:cNvSpPr/>
            <p:nvPr/>
          </p:nvSpPr>
          <p:spPr>
            <a:xfrm>
              <a:off x="5029795" y="3700725"/>
              <a:ext cx="66700" cy="115225"/>
            </a:xfrm>
            <a:custGeom>
              <a:avLst/>
              <a:gdLst/>
              <a:ahLst/>
              <a:cxnLst/>
              <a:rect l="l" t="t" r="r" b="b"/>
              <a:pathLst>
                <a:path w="2668" h="4609" fill="none" extrusionOk="0">
                  <a:moveTo>
                    <a:pt x="1" y="4609"/>
                  </a:moveTo>
                  <a:lnTo>
                    <a:pt x="2668" y="2299"/>
                  </a:lnTo>
                  <a:lnTo>
                    <a:pt x="1" y="1"/>
                  </a:lnTo>
                </a:path>
              </a:pathLst>
            </a:custGeom>
            <a:noFill/>
            <a:ln w="76200" cap="rnd" cmpd="sng">
              <a:solidFill>
                <a:srgbClr val="81F5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52"/>
            <p:cNvSpPr/>
            <p:nvPr/>
          </p:nvSpPr>
          <p:spPr>
            <a:xfrm>
              <a:off x="5116420" y="3700725"/>
              <a:ext cx="66700" cy="115225"/>
            </a:xfrm>
            <a:custGeom>
              <a:avLst/>
              <a:gdLst/>
              <a:ahLst/>
              <a:cxnLst/>
              <a:rect l="l" t="t" r="r" b="b"/>
              <a:pathLst>
                <a:path w="2668" h="4609" fill="none" extrusionOk="0">
                  <a:moveTo>
                    <a:pt x="0" y="4609"/>
                  </a:moveTo>
                  <a:lnTo>
                    <a:pt x="2667" y="2299"/>
                  </a:lnTo>
                  <a:lnTo>
                    <a:pt x="0" y="1"/>
                  </a:lnTo>
                </a:path>
              </a:pathLst>
            </a:custGeom>
            <a:noFill/>
            <a:ln w="76200" cap="rnd" cmpd="sng">
              <a:solidFill>
                <a:srgbClr val="81F5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2" name="Picture 2"/>
          <p:cNvPicPr>
            <a:picLocks noChangeAspect="1" noChangeArrowheads="1"/>
          </p:cNvPicPr>
          <p:nvPr/>
        </p:nvPicPr>
        <p:blipFill>
          <a:blip r:embed="rId3"/>
          <a:srcRect/>
          <a:stretch>
            <a:fillRect/>
          </a:stretch>
        </p:blipFill>
        <p:spPr bwMode="auto">
          <a:xfrm>
            <a:off x="0" y="1428742"/>
            <a:ext cx="4857752" cy="2616200"/>
          </a:xfrm>
          <a:prstGeom prst="rect">
            <a:avLst/>
          </a:prstGeom>
          <a:noFill/>
        </p:spPr>
      </p:pic>
      <p:pic>
        <p:nvPicPr>
          <p:cNvPr id="1026" name="Picture 2"/>
          <p:cNvPicPr>
            <a:picLocks noChangeAspect="1" noChangeArrowheads="1"/>
          </p:cNvPicPr>
          <p:nvPr/>
        </p:nvPicPr>
        <p:blipFill>
          <a:blip r:embed="rId4"/>
          <a:srcRect/>
          <a:stretch>
            <a:fillRect/>
          </a:stretch>
        </p:blipFill>
        <p:spPr bwMode="auto">
          <a:xfrm>
            <a:off x="4857752" y="1428742"/>
            <a:ext cx="4214842" cy="2643206"/>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868"/>
        <p:cNvGrpSpPr/>
        <p:nvPr/>
      </p:nvGrpSpPr>
      <p:grpSpPr>
        <a:xfrm>
          <a:off x="0" y="0"/>
          <a:ext cx="0" cy="0"/>
          <a:chOff x="0" y="0"/>
          <a:chExt cx="0" cy="0"/>
        </a:xfrm>
      </p:grpSpPr>
      <p:sp>
        <p:nvSpPr>
          <p:cNvPr id="869" name="Google Shape;869;p53"/>
          <p:cNvSpPr txBox="1">
            <a:spLocks noGrp="1"/>
          </p:cNvSpPr>
          <p:nvPr>
            <p:ph type="subTitle" idx="1"/>
          </p:nvPr>
        </p:nvSpPr>
        <p:spPr>
          <a:xfrm>
            <a:off x="713375" y="1917025"/>
            <a:ext cx="1931700" cy="478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SATURN</a:t>
            </a:r>
            <a:endParaRPr/>
          </a:p>
        </p:txBody>
      </p:sp>
      <p:sp>
        <p:nvSpPr>
          <p:cNvPr id="870" name="Google Shape;870;p53"/>
          <p:cNvSpPr txBox="1">
            <a:spLocks noGrp="1"/>
          </p:cNvSpPr>
          <p:nvPr>
            <p:ph type="subTitle" idx="2"/>
          </p:nvPr>
        </p:nvSpPr>
        <p:spPr>
          <a:xfrm>
            <a:off x="2654300" y="1928931"/>
            <a:ext cx="1931700" cy="478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NEPTUNE</a:t>
            </a:r>
            <a:endParaRPr/>
          </a:p>
        </p:txBody>
      </p:sp>
      <p:sp>
        <p:nvSpPr>
          <p:cNvPr id="871" name="Google Shape;871;p53"/>
          <p:cNvSpPr txBox="1">
            <a:spLocks noGrp="1"/>
          </p:cNvSpPr>
          <p:nvPr>
            <p:ph type="subTitle" idx="3"/>
          </p:nvPr>
        </p:nvSpPr>
        <p:spPr>
          <a:xfrm>
            <a:off x="4558000" y="1928931"/>
            <a:ext cx="1968600" cy="478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MARS</a:t>
            </a:r>
            <a:endParaRPr/>
          </a:p>
        </p:txBody>
      </p:sp>
      <p:sp>
        <p:nvSpPr>
          <p:cNvPr id="872" name="Google Shape;872;p53"/>
          <p:cNvSpPr txBox="1">
            <a:spLocks noGrp="1"/>
          </p:cNvSpPr>
          <p:nvPr>
            <p:ph type="subTitle" idx="4"/>
          </p:nvPr>
        </p:nvSpPr>
        <p:spPr>
          <a:xfrm>
            <a:off x="713250" y="2237076"/>
            <a:ext cx="1904100" cy="63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Composed mostly of hydrogen and </a:t>
            </a:r>
            <a:endParaRPr/>
          </a:p>
        </p:txBody>
      </p:sp>
      <p:sp>
        <p:nvSpPr>
          <p:cNvPr id="873" name="Google Shape;873;p53"/>
          <p:cNvSpPr txBox="1">
            <a:spLocks noGrp="1"/>
          </p:cNvSpPr>
          <p:nvPr>
            <p:ph type="subTitle" idx="5"/>
          </p:nvPr>
        </p:nvSpPr>
        <p:spPr>
          <a:xfrm>
            <a:off x="2654300" y="2244225"/>
            <a:ext cx="1931700" cy="63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Is the eighth and farthest planet </a:t>
            </a:r>
            <a:endParaRPr/>
          </a:p>
        </p:txBody>
      </p:sp>
      <p:sp>
        <p:nvSpPr>
          <p:cNvPr id="874" name="Google Shape;874;p53"/>
          <p:cNvSpPr txBox="1">
            <a:spLocks noGrp="1"/>
          </p:cNvSpPr>
          <p:nvPr>
            <p:ph type="subTitle" idx="6"/>
          </p:nvPr>
        </p:nvSpPr>
        <p:spPr>
          <a:xfrm>
            <a:off x="4558000" y="2244225"/>
            <a:ext cx="1968600" cy="63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Is actually a cold place. It’s full of iron </a:t>
            </a:r>
            <a:endParaRPr/>
          </a:p>
        </p:txBody>
      </p:sp>
      <p:sp>
        <p:nvSpPr>
          <p:cNvPr id="875" name="Google Shape;875;p53"/>
          <p:cNvSpPr txBox="1">
            <a:spLocks noGrp="1"/>
          </p:cNvSpPr>
          <p:nvPr>
            <p:ph type="title"/>
          </p:nvPr>
        </p:nvSpPr>
        <p:spPr>
          <a:xfrm>
            <a:off x="2465450" y="367667"/>
            <a:ext cx="4213200" cy="708000"/>
          </a:xfrm>
          <a:prstGeom prst="rect">
            <a:avLst/>
          </a:prstGeom>
        </p:spPr>
        <p:txBody>
          <a:bodyPr spcFirstLastPara="1" wrap="square" lIns="91425" tIns="91425" rIns="91425" bIns="91425" anchor="t" anchorCtr="0">
            <a:noAutofit/>
          </a:bodyPr>
          <a:lstStyle/>
          <a:p>
            <a:pPr lvl="0"/>
            <a:r>
              <a:rPr lang="fr-FR" i="1" dirty="0" smtClean="0"/>
              <a:t>Partie pratique :</a:t>
            </a:r>
            <a:endParaRPr/>
          </a:p>
        </p:txBody>
      </p:sp>
      <p:grpSp>
        <p:nvGrpSpPr>
          <p:cNvPr id="876" name="Google Shape;876;p53"/>
          <p:cNvGrpSpPr/>
          <p:nvPr/>
        </p:nvGrpSpPr>
        <p:grpSpPr>
          <a:xfrm>
            <a:off x="6598119" y="571915"/>
            <a:ext cx="794512" cy="280573"/>
            <a:chOff x="4856845" y="3700725"/>
            <a:chExt cx="326275" cy="115225"/>
          </a:xfrm>
        </p:grpSpPr>
        <p:sp>
          <p:nvSpPr>
            <p:cNvPr id="877" name="Google Shape;877;p53"/>
            <p:cNvSpPr/>
            <p:nvPr/>
          </p:nvSpPr>
          <p:spPr>
            <a:xfrm>
              <a:off x="4856845" y="3700725"/>
              <a:ext cx="66425" cy="115225"/>
            </a:xfrm>
            <a:custGeom>
              <a:avLst/>
              <a:gdLst/>
              <a:ahLst/>
              <a:cxnLst/>
              <a:rect l="l" t="t" r="r" b="b"/>
              <a:pathLst>
                <a:path w="2657" h="4609" fill="none" extrusionOk="0">
                  <a:moveTo>
                    <a:pt x="1" y="4609"/>
                  </a:moveTo>
                  <a:lnTo>
                    <a:pt x="2656"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53"/>
            <p:cNvSpPr/>
            <p:nvPr/>
          </p:nvSpPr>
          <p:spPr>
            <a:xfrm>
              <a:off x="4943170" y="3700725"/>
              <a:ext cx="66700" cy="115225"/>
            </a:xfrm>
            <a:custGeom>
              <a:avLst/>
              <a:gdLst/>
              <a:ahLst/>
              <a:cxnLst/>
              <a:rect l="l" t="t" r="r" b="b"/>
              <a:pathLst>
                <a:path w="2668" h="4609" fill="none" extrusionOk="0">
                  <a:moveTo>
                    <a:pt x="1" y="4609"/>
                  </a:moveTo>
                  <a:lnTo>
                    <a:pt x="2668"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53"/>
            <p:cNvSpPr/>
            <p:nvPr/>
          </p:nvSpPr>
          <p:spPr>
            <a:xfrm>
              <a:off x="5029795" y="3700725"/>
              <a:ext cx="66700" cy="115225"/>
            </a:xfrm>
            <a:custGeom>
              <a:avLst/>
              <a:gdLst/>
              <a:ahLst/>
              <a:cxnLst/>
              <a:rect l="l" t="t" r="r" b="b"/>
              <a:pathLst>
                <a:path w="2668" h="4609" fill="none" extrusionOk="0">
                  <a:moveTo>
                    <a:pt x="1" y="4609"/>
                  </a:moveTo>
                  <a:lnTo>
                    <a:pt x="2668"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53"/>
            <p:cNvSpPr/>
            <p:nvPr/>
          </p:nvSpPr>
          <p:spPr>
            <a:xfrm>
              <a:off x="5116420" y="3700725"/>
              <a:ext cx="66700" cy="115225"/>
            </a:xfrm>
            <a:custGeom>
              <a:avLst/>
              <a:gdLst/>
              <a:ahLst/>
              <a:cxnLst/>
              <a:rect l="l" t="t" r="r" b="b"/>
              <a:pathLst>
                <a:path w="2668" h="4609" fill="none" extrusionOk="0">
                  <a:moveTo>
                    <a:pt x="0" y="4609"/>
                  </a:moveTo>
                  <a:lnTo>
                    <a:pt x="2667" y="2299"/>
                  </a:lnTo>
                  <a:lnTo>
                    <a:pt x="0"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 name="Google Shape;881;p53"/>
          <p:cNvGrpSpPr/>
          <p:nvPr/>
        </p:nvGrpSpPr>
        <p:grpSpPr>
          <a:xfrm flipH="1">
            <a:off x="1748819" y="571915"/>
            <a:ext cx="794512" cy="280573"/>
            <a:chOff x="4856845" y="3700725"/>
            <a:chExt cx="326275" cy="115225"/>
          </a:xfrm>
        </p:grpSpPr>
        <p:sp>
          <p:nvSpPr>
            <p:cNvPr id="882" name="Google Shape;882;p53"/>
            <p:cNvSpPr/>
            <p:nvPr/>
          </p:nvSpPr>
          <p:spPr>
            <a:xfrm>
              <a:off x="4856845" y="3700725"/>
              <a:ext cx="66425" cy="115225"/>
            </a:xfrm>
            <a:custGeom>
              <a:avLst/>
              <a:gdLst/>
              <a:ahLst/>
              <a:cxnLst/>
              <a:rect l="l" t="t" r="r" b="b"/>
              <a:pathLst>
                <a:path w="2657" h="4609" fill="none" extrusionOk="0">
                  <a:moveTo>
                    <a:pt x="1" y="4609"/>
                  </a:moveTo>
                  <a:lnTo>
                    <a:pt x="2656"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53"/>
            <p:cNvSpPr/>
            <p:nvPr/>
          </p:nvSpPr>
          <p:spPr>
            <a:xfrm>
              <a:off x="4943170" y="3700725"/>
              <a:ext cx="66700" cy="115225"/>
            </a:xfrm>
            <a:custGeom>
              <a:avLst/>
              <a:gdLst/>
              <a:ahLst/>
              <a:cxnLst/>
              <a:rect l="l" t="t" r="r" b="b"/>
              <a:pathLst>
                <a:path w="2668" h="4609" fill="none" extrusionOk="0">
                  <a:moveTo>
                    <a:pt x="1" y="4609"/>
                  </a:moveTo>
                  <a:lnTo>
                    <a:pt x="2668"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53"/>
            <p:cNvSpPr/>
            <p:nvPr/>
          </p:nvSpPr>
          <p:spPr>
            <a:xfrm>
              <a:off x="5029795" y="3700725"/>
              <a:ext cx="66700" cy="115225"/>
            </a:xfrm>
            <a:custGeom>
              <a:avLst/>
              <a:gdLst/>
              <a:ahLst/>
              <a:cxnLst/>
              <a:rect l="l" t="t" r="r" b="b"/>
              <a:pathLst>
                <a:path w="2668" h="4609" fill="none" extrusionOk="0">
                  <a:moveTo>
                    <a:pt x="1" y="4609"/>
                  </a:moveTo>
                  <a:lnTo>
                    <a:pt x="2668"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53"/>
            <p:cNvSpPr/>
            <p:nvPr/>
          </p:nvSpPr>
          <p:spPr>
            <a:xfrm>
              <a:off x="5116420" y="3700725"/>
              <a:ext cx="66700" cy="115225"/>
            </a:xfrm>
            <a:custGeom>
              <a:avLst/>
              <a:gdLst/>
              <a:ahLst/>
              <a:cxnLst/>
              <a:rect l="l" t="t" r="r" b="b"/>
              <a:pathLst>
                <a:path w="2668" h="4609" fill="none" extrusionOk="0">
                  <a:moveTo>
                    <a:pt x="0" y="4609"/>
                  </a:moveTo>
                  <a:lnTo>
                    <a:pt x="2667" y="2299"/>
                  </a:lnTo>
                  <a:lnTo>
                    <a:pt x="0"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6" name="Google Shape;886;p53"/>
          <p:cNvSpPr txBox="1">
            <a:spLocks noGrp="1"/>
          </p:cNvSpPr>
          <p:nvPr>
            <p:ph type="title" idx="7"/>
          </p:nvPr>
        </p:nvSpPr>
        <p:spPr>
          <a:xfrm>
            <a:off x="2995266" y="3622446"/>
            <a:ext cx="1188900" cy="410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887" name="Google Shape;887;p53"/>
          <p:cNvSpPr txBox="1">
            <a:spLocks noGrp="1"/>
          </p:cNvSpPr>
          <p:nvPr>
            <p:ph type="title" idx="8"/>
          </p:nvPr>
        </p:nvSpPr>
        <p:spPr>
          <a:xfrm>
            <a:off x="4962787" y="3622446"/>
            <a:ext cx="1188900" cy="410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888" name="Google Shape;888;p53"/>
          <p:cNvSpPr txBox="1">
            <a:spLocks noGrp="1"/>
          </p:cNvSpPr>
          <p:nvPr>
            <p:ph type="title" idx="9"/>
          </p:nvPr>
        </p:nvSpPr>
        <p:spPr>
          <a:xfrm>
            <a:off x="6927496" y="3646592"/>
            <a:ext cx="1188900" cy="410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890" name="Google Shape;890;p53"/>
          <p:cNvSpPr txBox="1">
            <a:spLocks noGrp="1"/>
          </p:cNvSpPr>
          <p:nvPr>
            <p:ph type="subTitle" idx="14"/>
          </p:nvPr>
        </p:nvSpPr>
        <p:spPr>
          <a:xfrm>
            <a:off x="6526525" y="1928931"/>
            <a:ext cx="1931700" cy="478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JUPITER</a:t>
            </a:r>
            <a:endParaRPr/>
          </a:p>
        </p:txBody>
      </p:sp>
      <p:sp>
        <p:nvSpPr>
          <p:cNvPr id="891" name="Google Shape;891;p53"/>
          <p:cNvSpPr txBox="1">
            <a:spLocks noGrp="1"/>
          </p:cNvSpPr>
          <p:nvPr>
            <p:ph type="subTitle" idx="15"/>
          </p:nvPr>
        </p:nvSpPr>
        <p:spPr>
          <a:xfrm>
            <a:off x="6526550" y="2244225"/>
            <a:ext cx="1931700" cy="63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Jupiter is the biggest planet in the Solar </a:t>
            </a:r>
            <a:endParaRPr/>
          </a:p>
        </p:txBody>
      </p:sp>
      <p:pic>
        <p:nvPicPr>
          <p:cNvPr id="8194" name="Picture 2"/>
          <p:cNvPicPr>
            <a:picLocks noChangeAspect="1" noChangeArrowheads="1"/>
          </p:cNvPicPr>
          <p:nvPr/>
        </p:nvPicPr>
        <p:blipFill>
          <a:blip r:embed="rId3"/>
          <a:srcRect/>
          <a:stretch>
            <a:fillRect/>
          </a:stretch>
        </p:blipFill>
        <p:spPr bwMode="auto">
          <a:xfrm>
            <a:off x="357158" y="1142990"/>
            <a:ext cx="4000561" cy="1857388"/>
          </a:xfrm>
          <a:prstGeom prst="rect">
            <a:avLst/>
          </a:prstGeom>
          <a:noFill/>
        </p:spPr>
      </p:pic>
      <p:sp>
        <p:nvSpPr>
          <p:cNvPr id="44" name="Titre 43"/>
          <p:cNvSpPr>
            <a:spLocks noGrp="1"/>
          </p:cNvSpPr>
          <p:nvPr>
            <p:ph type="title" idx="13"/>
          </p:nvPr>
        </p:nvSpPr>
        <p:spPr>
          <a:xfrm>
            <a:off x="1021881" y="3529802"/>
            <a:ext cx="1188900" cy="410100"/>
          </a:xfrm>
        </p:spPr>
        <p:txBody>
          <a:bodyPr/>
          <a:lstStyle/>
          <a:p>
            <a:endParaRPr lang="fr-FR"/>
          </a:p>
        </p:txBody>
      </p:sp>
      <p:pic>
        <p:nvPicPr>
          <p:cNvPr id="8196" name="Picture 4"/>
          <p:cNvPicPr>
            <a:picLocks noChangeAspect="1" noChangeArrowheads="1"/>
          </p:cNvPicPr>
          <p:nvPr/>
        </p:nvPicPr>
        <p:blipFill>
          <a:blip r:embed="rId4"/>
          <a:srcRect/>
          <a:stretch>
            <a:fillRect/>
          </a:stretch>
        </p:blipFill>
        <p:spPr bwMode="auto">
          <a:xfrm>
            <a:off x="4357686" y="1000114"/>
            <a:ext cx="4643470" cy="2214578"/>
          </a:xfrm>
          <a:prstGeom prst="rect">
            <a:avLst/>
          </a:prstGeom>
          <a:noFill/>
        </p:spPr>
      </p:pic>
    </p:spTree>
    <p:extLst>
      <p:ext uri="{BB962C8B-B14F-4D97-AF65-F5344CB8AC3E}">
        <p14:creationId xmlns:p14="http://schemas.microsoft.com/office/powerpoint/2010/main" val="2073953574"/>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913"/>
        <p:cNvGrpSpPr/>
        <p:nvPr/>
      </p:nvGrpSpPr>
      <p:grpSpPr>
        <a:xfrm>
          <a:off x="0" y="0"/>
          <a:ext cx="0" cy="0"/>
          <a:chOff x="0" y="0"/>
          <a:chExt cx="0" cy="0"/>
        </a:xfrm>
      </p:grpSpPr>
      <p:sp>
        <p:nvSpPr>
          <p:cNvPr id="958" name="Google Shape;958;p54"/>
          <p:cNvSpPr txBox="1"/>
          <p:nvPr/>
        </p:nvSpPr>
        <p:spPr>
          <a:xfrm>
            <a:off x="857224" y="142858"/>
            <a:ext cx="3652467" cy="510900"/>
          </a:xfrm>
          <a:prstGeom prst="rect">
            <a:avLst/>
          </a:prstGeom>
          <a:noFill/>
          <a:ln>
            <a:noFill/>
          </a:ln>
        </p:spPr>
        <p:txBody>
          <a:bodyPr spcFirstLastPara="1" wrap="square" lIns="91425" tIns="91425" rIns="91425" bIns="91425" anchor="ctr" anchorCtr="0">
            <a:noAutofit/>
          </a:bodyPr>
          <a:lstStyle/>
          <a:p>
            <a:pPr lvl="0" algn="ctr"/>
            <a:r>
              <a:rPr lang="fr-FR" sz="1600" dirty="0" smtClean="0">
                <a:solidFill>
                  <a:schemeClr val="tx1"/>
                </a:solidFill>
              </a:rPr>
              <a:t>on lance une simulation transitoire: </a:t>
            </a:r>
            <a:endParaRPr sz="1500" b="1">
              <a:solidFill>
                <a:schemeClr val="tx1"/>
              </a:solidFill>
              <a:latin typeface="Prompt"/>
              <a:ea typeface="Prompt"/>
              <a:cs typeface="Prompt"/>
              <a:sym typeface="Prompt"/>
            </a:endParaRPr>
          </a:p>
        </p:txBody>
      </p:sp>
      <p:pic>
        <p:nvPicPr>
          <p:cNvPr id="9218" name="Picture 2"/>
          <p:cNvPicPr>
            <a:picLocks noChangeAspect="1" noChangeArrowheads="1"/>
          </p:cNvPicPr>
          <p:nvPr/>
        </p:nvPicPr>
        <p:blipFill>
          <a:blip r:embed="rId3">
            <a:clrChange>
              <a:clrFrom>
                <a:srgbClr val="FFFFFF"/>
              </a:clrFrom>
              <a:clrTo>
                <a:srgbClr val="FFFFFF">
                  <a:alpha val="0"/>
                </a:srgbClr>
              </a:clrTo>
            </a:clrChange>
          </a:blip>
          <a:srcRect/>
          <a:stretch>
            <a:fillRect/>
          </a:stretch>
        </p:blipFill>
        <p:spPr bwMode="auto">
          <a:xfrm>
            <a:off x="0" y="500048"/>
            <a:ext cx="5759450" cy="1943100"/>
          </a:xfrm>
          <a:prstGeom prst="rect">
            <a:avLst/>
          </a:prstGeom>
          <a:noFill/>
        </p:spPr>
      </p:pic>
      <p:pic>
        <p:nvPicPr>
          <p:cNvPr id="9219" name="Picture 3"/>
          <p:cNvPicPr>
            <a:picLocks noChangeAspect="1" noChangeArrowheads="1"/>
          </p:cNvPicPr>
          <p:nvPr/>
        </p:nvPicPr>
        <p:blipFill>
          <a:blip r:embed="rId4"/>
          <a:srcRect/>
          <a:stretch>
            <a:fillRect/>
          </a:stretch>
        </p:blipFill>
        <p:spPr bwMode="auto">
          <a:xfrm>
            <a:off x="3214678" y="2500312"/>
            <a:ext cx="5759450" cy="1944688"/>
          </a:xfrm>
          <a:prstGeom prst="rect">
            <a:avLst/>
          </a:prstGeom>
          <a:noFill/>
        </p:spPr>
      </p:pic>
    </p:spTree>
    <p:extLst>
      <p:ext uri="{BB962C8B-B14F-4D97-AF65-F5344CB8AC3E}">
        <p14:creationId xmlns:p14="http://schemas.microsoft.com/office/powerpoint/2010/main" val="3527672303"/>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978"/>
        <p:cNvGrpSpPr/>
        <p:nvPr/>
      </p:nvGrpSpPr>
      <p:grpSpPr>
        <a:xfrm>
          <a:off x="0" y="0"/>
          <a:ext cx="0" cy="0"/>
          <a:chOff x="0" y="0"/>
          <a:chExt cx="0" cy="0"/>
        </a:xfrm>
      </p:grpSpPr>
      <p:sp>
        <p:nvSpPr>
          <p:cNvPr id="980" name="Google Shape;980;p55"/>
          <p:cNvSpPr txBox="1">
            <a:spLocks noGrp="1"/>
          </p:cNvSpPr>
          <p:nvPr>
            <p:ph type="subTitle" idx="4294967295"/>
          </p:nvPr>
        </p:nvSpPr>
        <p:spPr>
          <a:xfrm>
            <a:off x="1826781" y="5495184"/>
            <a:ext cx="1899000" cy="478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Clr>
                <a:schemeClr val="dk1"/>
              </a:buClr>
              <a:buSzPts val="1100"/>
              <a:buFont typeface="Arial"/>
              <a:buNone/>
            </a:pPr>
            <a:r>
              <a:rPr lang="en" dirty="0"/>
              <a:t>MERCURY</a:t>
            </a:r>
            <a:endParaRPr/>
          </a:p>
        </p:txBody>
      </p:sp>
      <p:sp>
        <p:nvSpPr>
          <p:cNvPr id="981" name="Google Shape;981;p55"/>
          <p:cNvSpPr txBox="1">
            <a:spLocks noGrp="1"/>
          </p:cNvSpPr>
          <p:nvPr>
            <p:ph type="subTitle" idx="4294967295"/>
          </p:nvPr>
        </p:nvSpPr>
        <p:spPr>
          <a:xfrm>
            <a:off x="4721469" y="5495184"/>
            <a:ext cx="1899000" cy="478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VENUS</a:t>
            </a:r>
            <a:endParaRPr/>
          </a:p>
        </p:txBody>
      </p:sp>
      <p:sp>
        <p:nvSpPr>
          <p:cNvPr id="982" name="Google Shape;982;p55"/>
          <p:cNvSpPr txBox="1">
            <a:spLocks noGrp="1"/>
          </p:cNvSpPr>
          <p:nvPr>
            <p:ph type="subTitle" idx="4294967295"/>
          </p:nvPr>
        </p:nvSpPr>
        <p:spPr>
          <a:xfrm>
            <a:off x="7625888" y="5495184"/>
            <a:ext cx="1899000" cy="478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MARS</a:t>
            </a:r>
            <a:endParaRPr/>
          </a:p>
        </p:txBody>
      </p:sp>
      <p:sp>
        <p:nvSpPr>
          <p:cNvPr id="983" name="Google Shape;983;p55"/>
          <p:cNvSpPr txBox="1">
            <a:spLocks noGrp="1"/>
          </p:cNvSpPr>
          <p:nvPr>
            <p:ph type="subTitle" idx="4294967295"/>
          </p:nvPr>
        </p:nvSpPr>
        <p:spPr>
          <a:xfrm>
            <a:off x="1685631" y="5789850"/>
            <a:ext cx="2181300" cy="594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Clr>
                <a:schemeClr val="dk1"/>
              </a:buClr>
              <a:buSzPts val="1100"/>
              <a:buFont typeface="Arial"/>
              <a:buNone/>
            </a:pPr>
            <a:r>
              <a:rPr lang="en"/>
              <a:t>Mercury is the smallest planet in the entire</a:t>
            </a:r>
            <a:endParaRPr/>
          </a:p>
        </p:txBody>
      </p:sp>
      <p:sp>
        <p:nvSpPr>
          <p:cNvPr id="984" name="Google Shape;984;p55"/>
          <p:cNvSpPr txBox="1">
            <a:spLocks noGrp="1"/>
          </p:cNvSpPr>
          <p:nvPr>
            <p:ph type="subTitle" idx="4294967295"/>
          </p:nvPr>
        </p:nvSpPr>
        <p:spPr>
          <a:xfrm>
            <a:off x="4580319" y="5789850"/>
            <a:ext cx="2181300" cy="594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Venus has a beautiful name and is the second</a:t>
            </a:r>
            <a:endParaRPr/>
          </a:p>
        </p:txBody>
      </p:sp>
      <p:sp>
        <p:nvSpPr>
          <p:cNvPr id="985" name="Google Shape;985;p55"/>
          <p:cNvSpPr txBox="1">
            <a:spLocks noGrp="1"/>
          </p:cNvSpPr>
          <p:nvPr>
            <p:ph type="subTitle" idx="4294967295"/>
          </p:nvPr>
        </p:nvSpPr>
        <p:spPr>
          <a:xfrm>
            <a:off x="7484738" y="5789850"/>
            <a:ext cx="2181300" cy="594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Despite being red, Mars is a cold place. </a:t>
            </a:r>
            <a:endParaRPr/>
          </a:p>
        </p:txBody>
      </p:sp>
      <p:sp>
        <p:nvSpPr>
          <p:cNvPr id="986" name="Google Shape;986;p55"/>
          <p:cNvSpPr txBox="1">
            <a:spLocks noGrp="1"/>
          </p:cNvSpPr>
          <p:nvPr>
            <p:ph type="title"/>
          </p:nvPr>
        </p:nvSpPr>
        <p:spPr>
          <a:xfrm>
            <a:off x="2571736" y="785800"/>
            <a:ext cx="4213200" cy="857256"/>
          </a:xfrm>
          <a:prstGeom prst="rect">
            <a:avLst/>
          </a:prstGeom>
        </p:spPr>
        <p:txBody>
          <a:bodyPr spcFirstLastPara="1" wrap="square" lIns="91425" tIns="91425" rIns="91425" bIns="91425" anchor="ctr" anchorCtr="0">
            <a:noAutofit/>
          </a:bodyPr>
          <a:lstStyle/>
          <a:p>
            <a:pPr lvl="0"/>
            <a:r>
              <a:rPr lang="fr-FR" dirty="0" smtClean="0"/>
              <a:t>Interprétations  :</a:t>
            </a:r>
            <a:br>
              <a:rPr lang="fr-FR" dirty="0" smtClean="0"/>
            </a:br>
            <a:r>
              <a:rPr lang="fr-FR" sz="1400" u="sng" dirty="0" smtClean="0"/>
              <a:t>Première étape : la détection d’enveloppe ;</a:t>
            </a:r>
            <a:br>
              <a:rPr lang="fr-FR" sz="1400" u="sng" dirty="0" smtClean="0"/>
            </a:br>
            <a:r>
              <a:rPr lang="fr-FR" sz="1400" dirty="0" smtClean="0"/>
              <a:t>la suppression des alternances négatives</a:t>
            </a:r>
            <a:r>
              <a:rPr lang="fr-FR" dirty="0" smtClean="0"/>
              <a:t/>
            </a:r>
            <a:br>
              <a:rPr lang="fr-FR" dirty="0" smtClean="0"/>
            </a:br>
            <a:r>
              <a:rPr lang="fr-FR" dirty="0" smtClean="0"/>
              <a:t/>
            </a:r>
            <a:br>
              <a:rPr lang="fr-FR" dirty="0" smtClean="0"/>
            </a:br>
            <a:r>
              <a:rPr lang="fr-FR" dirty="0" smtClean="0"/>
              <a:t/>
            </a:r>
            <a:br>
              <a:rPr lang="fr-FR" dirty="0" smtClean="0"/>
            </a:br>
            <a:endParaRPr sz="3000"/>
          </a:p>
        </p:txBody>
      </p:sp>
      <p:grpSp>
        <p:nvGrpSpPr>
          <p:cNvPr id="987" name="Google Shape;987;p55"/>
          <p:cNvGrpSpPr/>
          <p:nvPr/>
        </p:nvGrpSpPr>
        <p:grpSpPr>
          <a:xfrm>
            <a:off x="6598119" y="571915"/>
            <a:ext cx="794512" cy="280573"/>
            <a:chOff x="4856845" y="3700725"/>
            <a:chExt cx="326275" cy="115225"/>
          </a:xfrm>
        </p:grpSpPr>
        <p:sp>
          <p:nvSpPr>
            <p:cNvPr id="988" name="Google Shape;988;p55"/>
            <p:cNvSpPr/>
            <p:nvPr/>
          </p:nvSpPr>
          <p:spPr>
            <a:xfrm>
              <a:off x="4856845" y="3700725"/>
              <a:ext cx="66425" cy="115225"/>
            </a:xfrm>
            <a:custGeom>
              <a:avLst/>
              <a:gdLst/>
              <a:ahLst/>
              <a:cxnLst/>
              <a:rect l="l" t="t" r="r" b="b"/>
              <a:pathLst>
                <a:path w="2657" h="4609" fill="none" extrusionOk="0">
                  <a:moveTo>
                    <a:pt x="1" y="4609"/>
                  </a:moveTo>
                  <a:lnTo>
                    <a:pt x="2656"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55"/>
            <p:cNvSpPr/>
            <p:nvPr/>
          </p:nvSpPr>
          <p:spPr>
            <a:xfrm>
              <a:off x="4943170" y="3700725"/>
              <a:ext cx="66700" cy="115225"/>
            </a:xfrm>
            <a:custGeom>
              <a:avLst/>
              <a:gdLst/>
              <a:ahLst/>
              <a:cxnLst/>
              <a:rect l="l" t="t" r="r" b="b"/>
              <a:pathLst>
                <a:path w="2668" h="4609" fill="none" extrusionOk="0">
                  <a:moveTo>
                    <a:pt x="1" y="4609"/>
                  </a:moveTo>
                  <a:lnTo>
                    <a:pt x="2668"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55"/>
            <p:cNvSpPr/>
            <p:nvPr/>
          </p:nvSpPr>
          <p:spPr>
            <a:xfrm>
              <a:off x="5029795" y="3700725"/>
              <a:ext cx="66700" cy="115225"/>
            </a:xfrm>
            <a:custGeom>
              <a:avLst/>
              <a:gdLst/>
              <a:ahLst/>
              <a:cxnLst/>
              <a:rect l="l" t="t" r="r" b="b"/>
              <a:pathLst>
                <a:path w="2668" h="4609" fill="none" extrusionOk="0">
                  <a:moveTo>
                    <a:pt x="1" y="4609"/>
                  </a:moveTo>
                  <a:lnTo>
                    <a:pt x="2668"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55"/>
            <p:cNvSpPr/>
            <p:nvPr/>
          </p:nvSpPr>
          <p:spPr>
            <a:xfrm>
              <a:off x="5116420" y="3700725"/>
              <a:ext cx="66700" cy="115225"/>
            </a:xfrm>
            <a:custGeom>
              <a:avLst/>
              <a:gdLst/>
              <a:ahLst/>
              <a:cxnLst/>
              <a:rect l="l" t="t" r="r" b="b"/>
              <a:pathLst>
                <a:path w="2668" h="4609" fill="none" extrusionOk="0">
                  <a:moveTo>
                    <a:pt x="0" y="4609"/>
                  </a:moveTo>
                  <a:lnTo>
                    <a:pt x="2667" y="2299"/>
                  </a:lnTo>
                  <a:lnTo>
                    <a:pt x="0"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2" name="Google Shape;992;p55"/>
          <p:cNvGrpSpPr/>
          <p:nvPr/>
        </p:nvGrpSpPr>
        <p:grpSpPr>
          <a:xfrm flipH="1">
            <a:off x="1748819" y="571915"/>
            <a:ext cx="794512" cy="280573"/>
            <a:chOff x="4856845" y="3700725"/>
            <a:chExt cx="326275" cy="115225"/>
          </a:xfrm>
        </p:grpSpPr>
        <p:sp>
          <p:nvSpPr>
            <p:cNvPr id="993" name="Google Shape;993;p55"/>
            <p:cNvSpPr/>
            <p:nvPr/>
          </p:nvSpPr>
          <p:spPr>
            <a:xfrm>
              <a:off x="4856845" y="3700725"/>
              <a:ext cx="66425" cy="115225"/>
            </a:xfrm>
            <a:custGeom>
              <a:avLst/>
              <a:gdLst/>
              <a:ahLst/>
              <a:cxnLst/>
              <a:rect l="l" t="t" r="r" b="b"/>
              <a:pathLst>
                <a:path w="2657" h="4609" fill="none" extrusionOk="0">
                  <a:moveTo>
                    <a:pt x="1" y="4609"/>
                  </a:moveTo>
                  <a:lnTo>
                    <a:pt x="2656"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55"/>
            <p:cNvSpPr/>
            <p:nvPr/>
          </p:nvSpPr>
          <p:spPr>
            <a:xfrm>
              <a:off x="4943170" y="3700725"/>
              <a:ext cx="66700" cy="115225"/>
            </a:xfrm>
            <a:custGeom>
              <a:avLst/>
              <a:gdLst/>
              <a:ahLst/>
              <a:cxnLst/>
              <a:rect l="l" t="t" r="r" b="b"/>
              <a:pathLst>
                <a:path w="2668" h="4609" fill="none" extrusionOk="0">
                  <a:moveTo>
                    <a:pt x="1" y="4609"/>
                  </a:moveTo>
                  <a:lnTo>
                    <a:pt x="2668"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55"/>
            <p:cNvSpPr/>
            <p:nvPr/>
          </p:nvSpPr>
          <p:spPr>
            <a:xfrm>
              <a:off x="5029795" y="3700725"/>
              <a:ext cx="66700" cy="115225"/>
            </a:xfrm>
            <a:custGeom>
              <a:avLst/>
              <a:gdLst/>
              <a:ahLst/>
              <a:cxnLst/>
              <a:rect l="l" t="t" r="r" b="b"/>
              <a:pathLst>
                <a:path w="2668" h="4609" fill="none" extrusionOk="0">
                  <a:moveTo>
                    <a:pt x="1" y="4609"/>
                  </a:moveTo>
                  <a:lnTo>
                    <a:pt x="2668"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55"/>
            <p:cNvSpPr/>
            <p:nvPr/>
          </p:nvSpPr>
          <p:spPr>
            <a:xfrm>
              <a:off x="5116420" y="3700725"/>
              <a:ext cx="66700" cy="115225"/>
            </a:xfrm>
            <a:custGeom>
              <a:avLst/>
              <a:gdLst/>
              <a:ahLst/>
              <a:cxnLst/>
              <a:rect l="l" t="t" r="r" b="b"/>
              <a:pathLst>
                <a:path w="2668" h="4609" fill="none" extrusionOk="0">
                  <a:moveTo>
                    <a:pt x="0" y="4609"/>
                  </a:moveTo>
                  <a:lnTo>
                    <a:pt x="2667" y="2299"/>
                  </a:lnTo>
                  <a:lnTo>
                    <a:pt x="0"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243" name="Picture 3"/>
          <p:cNvPicPr>
            <a:picLocks noChangeAspect="1" noChangeArrowheads="1"/>
          </p:cNvPicPr>
          <p:nvPr/>
        </p:nvPicPr>
        <p:blipFill>
          <a:blip r:embed="rId3"/>
          <a:srcRect/>
          <a:stretch>
            <a:fillRect/>
          </a:stretch>
        </p:blipFill>
        <p:spPr bwMode="auto">
          <a:xfrm>
            <a:off x="1714480" y="1071552"/>
            <a:ext cx="5807075" cy="1516063"/>
          </a:xfrm>
          <a:prstGeom prst="rect">
            <a:avLst/>
          </a:prstGeom>
          <a:noFill/>
        </p:spPr>
      </p:pic>
    </p:spTree>
    <p:extLst>
      <p:ext uri="{BB962C8B-B14F-4D97-AF65-F5344CB8AC3E}">
        <p14:creationId xmlns:p14="http://schemas.microsoft.com/office/powerpoint/2010/main" val="3368987290"/>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023"/>
        <p:cNvGrpSpPr/>
        <p:nvPr/>
      </p:nvGrpSpPr>
      <p:grpSpPr>
        <a:xfrm>
          <a:off x="0" y="0"/>
          <a:ext cx="0" cy="0"/>
          <a:chOff x="0" y="0"/>
          <a:chExt cx="0" cy="0"/>
        </a:xfrm>
      </p:grpSpPr>
      <p:sp>
        <p:nvSpPr>
          <p:cNvPr id="1087" name="Google Shape;1087;p56"/>
          <p:cNvSpPr txBox="1"/>
          <p:nvPr/>
        </p:nvSpPr>
        <p:spPr>
          <a:xfrm>
            <a:off x="843474" y="2414876"/>
            <a:ext cx="1037400" cy="3381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Clr>
                <a:schemeClr val="dk1"/>
              </a:buClr>
              <a:buSzPts val="1100"/>
              <a:buFont typeface="Arial"/>
              <a:buNone/>
            </a:pPr>
            <a:r>
              <a:rPr lang="en" sz="1500">
                <a:solidFill>
                  <a:srgbClr val="FFFFFF"/>
                </a:solidFill>
                <a:latin typeface="Open Sans"/>
                <a:ea typeface="Open Sans"/>
                <a:cs typeface="Open Sans"/>
                <a:sym typeface="Open Sans"/>
              </a:rPr>
              <a:t>MARS </a:t>
            </a:r>
            <a:endParaRPr sz="1500">
              <a:solidFill>
                <a:srgbClr val="FFFFFF"/>
              </a:solidFill>
              <a:latin typeface="Open Sans"/>
              <a:ea typeface="Open Sans"/>
              <a:cs typeface="Open Sans"/>
              <a:sym typeface="Open Sans"/>
            </a:endParaRPr>
          </a:p>
        </p:txBody>
      </p:sp>
      <p:sp>
        <p:nvSpPr>
          <p:cNvPr id="1088" name="Google Shape;1088;p56"/>
          <p:cNvSpPr txBox="1"/>
          <p:nvPr/>
        </p:nvSpPr>
        <p:spPr>
          <a:xfrm>
            <a:off x="1564650" y="4092291"/>
            <a:ext cx="1104600" cy="4383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sz="1500">
              <a:solidFill>
                <a:srgbClr val="FFFFFF"/>
              </a:solidFill>
              <a:latin typeface="Open Sans"/>
              <a:ea typeface="Open Sans"/>
              <a:cs typeface="Open Sans"/>
              <a:sym typeface="Open Sans"/>
            </a:endParaRPr>
          </a:p>
        </p:txBody>
      </p:sp>
      <p:sp>
        <p:nvSpPr>
          <p:cNvPr id="1089" name="Google Shape;1089;p56"/>
          <p:cNvSpPr txBox="1">
            <a:spLocks noGrp="1"/>
          </p:cNvSpPr>
          <p:nvPr>
            <p:ph type="subTitle" idx="4294967295"/>
          </p:nvPr>
        </p:nvSpPr>
        <p:spPr>
          <a:xfrm>
            <a:off x="357158" y="714362"/>
            <a:ext cx="4186323" cy="338100"/>
          </a:xfrm>
          <a:prstGeom prst="rect">
            <a:avLst/>
          </a:prstGeom>
        </p:spPr>
        <p:txBody>
          <a:bodyPr spcFirstLastPara="1" wrap="square" lIns="91425" tIns="91425" rIns="91425" bIns="91425" anchor="ctr" anchorCtr="0">
            <a:noAutofit/>
          </a:bodyPr>
          <a:lstStyle/>
          <a:p>
            <a:pPr lvl="0"/>
            <a:r>
              <a:rPr lang="fr-FR" sz="1400" b="1" dirty="0" smtClean="0"/>
              <a:t>la suppression de la porteuse;</a:t>
            </a:r>
            <a:endParaRPr lang="fr-FR" sz="1400" dirty="0"/>
          </a:p>
        </p:txBody>
      </p:sp>
      <p:sp>
        <p:nvSpPr>
          <p:cNvPr id="1090" name="Google Shape;1090;p56"/>
          <p:cNvSpPr txBox="1"/>
          <p:nvPr/>
        </p:nvSpPr>
        <p:spPr>
          <a:xfrm>
            <a:off x="7195926" y="3131408"/>
            <a:ext cx="1104600" cy="4383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sz="1500">
              <a:solidFill>
                <a:srgbClr val="FFFFFF"/>
              </a:solidFill>
              <a:latin typeface="Open Sans"/>
              <a:ea typeface="Open Sans"/>
              <a:cs typeface="Open Sans"/>
              <a:sym typeface="Open Sans"/>
            </a:endParaRPr>
          </a:p>
        </p:txBody>
      </p:sp>
      <p:pic>
        <p:nvPicPr>
          <p:cNvPr id="11266" name="Picture 2"/>
          <p:cNvPicPr>
            <a:picLocks noChangeAspect="1" noChangeArrowheads="1"/>
          </p:cNvPicPr>
          <p:nvPr/>
        </p:nvPicPr>
        <p:blipFill>
          <a:blip r:embed="rId3"/>
          <a:srcRect/>
          <a:stretch>
            <a:fillRect/>
          </a:stretch>
        </p:blipFill>
        <p:spPr bwMode="auto">
          <a:xfrm>
            <a:off x="928662" y="1142990"/>
            <a:ext cx="5302250" cy="2087563"/>
          </a:xfrm>
          <a:prstGeom prst="rect">
            <a:avLst/>
          </a:prstGeom>
          <a:noFill/>
        </p:spPr>
      </p:pic>
    </p:spTree>
    <p:extLst>
      <p:ext uri="{BB962C8B-B14F-4D97-AF65-F5344CB8AC3E}">
        <p14:creationId xmlns:p14="http://schemas.microsoft.com/office/powerpoint/2010/main" val="3408422146"/>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105"/>
        <p:cNvGrpSpPr/>
        <p:nvPr/>
      </p:nvGrpSpPr>
      <p:grpSpPr>
        <a:xfrm>
          <a:off x="0" y="0"/>
          <a:ext cx="0" cy="0"/>
          <a:chOff x="0" y="0"/>
          <a:chExt cx="0" cy="0"/>
        </a:xfrm>
      </p:grpSpPr>
      <p:sp>
        <p:nvSpPr>
          <p:cNvPr id="1112" name="Google Shape;1112;p57"/>
          <p:cNvSpPr txBox="1">
            <a:spLocks noGrp="1"/>
          </p:cNvSpPr>
          <p:nvPr>
            <p:ph type="subTitle" idx="7"/>
          </p:nvPr>
        </p:nvSpPr>
        <p:spPr>
          <a:xfrm>
            <a:off x="4572004" y="2992523"/>
            <a:ext cx="1893900" cy="478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ASSESSMENT</a:t>
            </a:r>
            <a:endParaRPr/>
          </a:p>
        </p:txBody>
      </p:sp>
      <p:sp>
        <p:nvSpPr>
          <p:cNvPr id="1114" name="Google Shape;1114;p57"/>
          <p:cNvSpPr txBox="1">
            <a:spLocks noGrp="1"/>
          </p:cNvSpPr>
          <p:nvPr>
            <p:ph type="title"/>
          </p:nvPr>
        </p:nvSpPr>
        <p:spPr>
          <a:xfrm>
            <a:off x="1643042" y="362312"/>
            <a:ext cx="5035558" cy="678000"/>
          </a:xfrm>
          <a:prstGeom prst="rect">
            <a:avLst/>
          </a:prstGeom>
        </p:spPr>
        <p:txBody>
          <a:bodyPr spcFirstLastPara="1" wrap="square" lIns="91425" tIns="91425" rIns="91425" bIns="91425" anchor="t" anchorCtr="0">
            <a:noAutofit/>
          </a:bodyPr>
          <a:lstStyle/>
          <a:p>
            <a:r>
              <a:rPr lang="fr-FR" sz="2000" u="sng" dirty="0" smtClean="0"/>
              <a:t>Deuxième étape : la suppression de la composante continue</a:t>
            </a:r>
            <a:r>
              <a:rPr lang="fr-FR" dirty="0" smtClean="0"/>
              <a:t/>
            </a:r>
            <a:br>
              <a:rPr lang="fr-FR" dirty="0" smtClean="0"/>
            </a:br>
            <a:endParaRPr/>
          </a:p>
        </p:txBody>
      </p:sp>
      <p:grpSp>
        <p:nvGrpSpPr>
          <p:cNvPr id="1115" name="Google Shape;1115;p57"/>
          <p:cNvGrpSpPr/>
          <p:nvPr/>
        </p:nvGrpSpPr>
        <p:grpSpPr>
          <a:xfrm>
            <a:off x="6715140" y="500048"/>
            <a:ext cx="794512" cy="280573"/>
            <a:chOff x="4856845" y="3700725"/>
            <a:chExt cx="326275" cy="115225"/>
          </a:xfrm>
        </p:grpSpPr>
        <p:sp>
          <p:nvSpPr>
            <p:cNvPr id="1116" name="Google Shape;1116;p57"/>
            <p:cNvSpPr/>
            <p:nvPr/>
          </p:nvSpPr>
          <p:spPr>
            <a:xfrm>
              <a:off x="4856845" y="3700725"/>
              <a:ext cx="66425" cy="115225"/>
            </a:xfrm>
            <a:custGeom>
              <a:avLst/>
              <a:gdLst/>
              <a:ahLst/>
              <a:cxnLst/>
              <a:rect l="l" t="t" r="r" b="b"/>
              <a:pathLst>
                <a:path w="2657" h="4609" fill="none" extrusionOk="0">
                  <a:moveTo>
                    <a:pt x="1" y="4609"/>
                  </a:moveTo>
                  <a:lnTo>
                    <a:pt x="2656"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57"/>
            <p:cNvSpPr/>
            <p:nvPr/>
          </p:nvSpPr>
          <p:spPr>
            <a:xfrm>
              <a:off x="4943170" y="3700725"/>
              <a:ext cx="66700" cy="115225"/>
            </a:xfrm>
            <a:custGeom>
              <a:avLst/>
              <a:gdLst/>
              <a:ahLst/>
              <a:cxnLst/>
              <a:rect l="l" t="t" r="r" b="b"/>
              <a:pathLst>
                <a:path w="2668" h="4609" fill="none" extrusionOk="0">
                  <a:moveTo>
                    <a:pt x="1" y="4609"/>
                  </a:moveTo>
                  <a:lnTo>
                    <a:pt x="2668"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57"/>
            <p:cNvSpPr/>
            <p:nvPr/>
          </p:nvSpPr>
          <p:spPr>
            <a:xfrm>
              <a:off x="5029795" y="3700725"/>
              <a:ext cx="66700" cy="115225"/>
            </a:xfrm>
            <a:custGeom>
              <a:avLst/>
              <a:gdLst/>
              <a:ahLst/>
              <a:cxnLst/>
              <a:rect l="l" t="t" r="r" b="b"/>
              <a:pathLst>
                <a:path w="2668" h="4609" fill="none" extrusionOk="0">
                  <a:moveTo>
                    <a:pt x="1" y="4609"/>
                  </a:moveTo>
                  <a:lnTo>
                    <a:pt x="2668"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57"/>
            <p:cNvSpPr/>
            <p:nvPr/>
          </p:nvSpPr>
          <p:spPr>
            <a:xfrm>
              <a:off x="5116420" y="3700725"/>
              <a:ext cx="66700" cy="115225"/>
            </a:xfrm>
            <a:custGeom>
              <a:avLst/>
              <a:gdLst/>
              <a:ahLst/>
              <a:cxnLst/>
              <a:rect l="l" t="t" r="r" b="b"/>
              <a:pathLst>
                <a:path w="2668" h="4609" fill="none" extrusionOk="0">
                  <a:moveTo>
                    <a:pt x="0" y="4609"/>
                  </a:moveTo>
                  <a:lnTo>
                    <a:pt x="2667" y="2299"/>
                  </a:lnTo>
                  <a:lnTo>
                    <a:pt x="0"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0" name="Google Shape;1120;p57"/>
          <p:cNvGrpSpPr/>
          <p:nvPr/>
        </p:nvGrpSpPr>
        <p:grpSpPr>
          <a:xfrm flipH="1">
            <a:off x="785786" y="500048"/>
            <a:ext cx="794512" cy="280573"/>
            <a:chOff x="4856845" y="3700725"/>
            <a:chExt cx="326275" cy="115225"/>
          </a:xfrm>
        </p:grpSpPr>
        <p:sp>
          <p:nvSpPr>
            <p:cNvPr id="1121" name="Google Shape;1121;p57"/>
            <p:cNvSpPr/>
            <p:nvPr/>
          </p:nvSpPr>
          <p:spPr>
            <a:xfrm>
              <a:off x="4856845" y="3700725"/>
              <a:ext cx="66425" cy="115225"/>
            </a:xfrm>
            <a:custGeom>
              <a:avLst/>
              <a:gdLst/>
              <a:ahLst/>
              <a:cxnLst/>
              <a:rect l="l" t="t" r="r" b="b"/>
              <a:pathLst>
                <a:path w="2657" h="4609" fill="none" extrusionOk="0">
                  <a:moveTo>
                    <a:pt x="1" y="4609"/>
                  </a:moveTo>
                  <a:lnTo>
                    <a:pt x="2656"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57"/>
            <p:cNvSpPr/>
            <p:nvPr/>
          </p:nvSpPr>
          <p:spPr>
            <a:xfrm>
              <a:off x="4943170" y="3700725"/>
              <a:ext cx="66700" cy="115225"/>
            </a:xfrm>
            <a:custGeom>
              <a:avLst/>
              <a:gdLst/>
              <a:ahLst/>
              <a:cxnLst/>
              <a:rect l="l" t="t" r="r" b="b"/>
              <a:pathLst>
                <a:path w="2668" h="4609" fill="none" extrusionOk="0">
                  <a:moveTo>
                    <a:pt x="1" y="4609"/>
                  </a:moveTo>
                  <a:lnTo>
                    <a:pt x="2668"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57"/>
            <p:cNvSpPr/>
            <p:nvPr/>
          </p:nvSpPr>
          <p:spPr>
            <a:xfrm>
              <a:off x="5029795" y="3700725"/>
              <a:ext cx="66700" cy="115225"/>
            </a:xfrm>
            <a:custGeom>
              <a:avLst/>
              <a:gdLst/>
              <a:ahLst/>
              <a:cxnLst/>
              <a:rect l="l" t="t" r="r" b="b"/>
              <a:pathLst>
                <a:path w="2668" h="4609" fill="none" extrusionOk="0">
                  <a:moveTo>
                    <a:pt x="1" y="4609"/>
                  </a:moveTo>
                  <a:lnTo>
                    <a:pt x="2668"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57"/>
            <p:cNvSpPr/>
            <p:nvPr/>
          </p:nvSpPr>
          <p:spPr>
            <a:xfrm>
              <a:off x="5116420" y="3700725"/>
              <a:ext cx="66700" cy="115225"/>
            </a:xfrm>
            <a:custGeom>
              <a:avLst/>
              <a:gdLst/>
              <a:ahLst/>
              <a:cxnLst/>
              <a:rect l="l" t="t" r="r" b="b"/>
              <a:pathLst>
                <a:path w="2668" h="4609" fill="none" extrusionOk="0">
                  <a:moveTo>
                    <a:pt x="0" y="4609"/>
                  </a:moveTo>
                  <a:lnTo>
                    <a:pt x="2667" y="2299"/>
                  </a:lnTo>
                  <a:lnTo>
                    <a:pt x="0"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2290" name="Picture 2"/>
          <p:cNvPicPr>
            <a:picLocks noChangeAspect="1" noChangeArrowheads="1"/>
          </p:cNvPicPr>
          <p:nvPr/>
        </p:nvPicPr>
        <p:blipFill>
          <a:blip r:embed="rId3"/>
          <a:srcRect/>
          <a:stretch>
            <a:fillRect/>
          </a:stretch>
        </p:blipFill>
        <p:spPr bwMode="auto">
          <a:xfrm>
            <a:off x="2000232" y="1071552"/>
            <a:ext cx="4143375" cy="2219325"/>
          </a:xfrm>
          <a:prstGeom prst="rect">
            <a:avLst/>
          </a:prstGeom>
          <a:noFill/>
        </p:spPr>
      </p:pic>
    </p:spTree>
    <p:extLst>
      <p:ext uri="{BB962C8B-B14F-4D97-AF65-F5344CB8AC3E}">
        <p14:creationId xmlns:p14="http://schemas.microsoft.com/office/powerpoint/2010/main" val="1150846547"/>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209"/>
        <p:cNvGrpSpPr/>
        <p:nvPr/>
      </p:nvGrpSpPr>
      <p:grpSpPr>
        <a:xfrm>
          <a:off x="0" y="0"/>
          <a:ext cx="0" cy="0"/>
          <a:chOff x="0" y="0"/>
          <a:chExt cx="0" cy="0"/>
        </a:xfrm>
      </p:grpSpPr>
      <p:sp>
        <p:nvSpPr>
          <p:cNvPr id="1210" name="Google Shape;1210;p58"/>
          <p:cNvSpPr txBox="1">
            <a:spLocks noGrp="1"/>
          </p:cNvSpPr>
          <p:nvPr>
            <p:ph type="title"/>
          </p:nvPr>
        </p:nvSpPr>
        <p:spPr>
          <a:xfrm>
            <a:off x="2532300" y="395375"/>
            <a:ext cx="4079400" cy="572700"/>
          </a:xfrm>
          <a:prstGeom prst="rect">
            <a:avLst/>
          </a:prstGeom>
        </p:spPr>
        <p:txBody>
          <a:bodyPr spcFirstLastPara="1" wrap="square" lIns="91425" tIns="91425" rIns="91425" bIns="91425" anchor="ctr" anchorCtr="0">
            <a:noAutofit/>
          </a:bodyPr>
          <a:lstStyle/>
          <a:p>
            <a:pPr lvl="0"/>
            <a:r>
              <a:rPr lang="fr-FR" dirty="0" smtClean="0"/>
              <a:t>Conclusion :</a:t>
            </a:r>
            <a:endParaRPr/>
          </a:p>
        </p:txBody>
      </p:sp>
      <p:grpSp>
        <p:nvGrpSpPr>
          <p:cNvPr id="1211" name="Google Shape;1211;p58"/>
          <p:cNvGrpSpPr/>
          <p:nvPr/>
        </p:nvGrpSpPr>
        <p:grpSpPr>
          <a:xfrm>
            <a:off x="6598119" y="571915"/>
            <a:ext cx="794512" cy="280573"/>
            <a:chOff x="4856845" y="3700725"/>
            <a:chExt cx="326275" cy="115225"/>
          </a:xfrm>
        </p:grpSpPr>
        <p:sp>
          <p:nvSpPr>
            <p:cNvPr id="1212" name="Google Shape;1212;p58"/>
            <p:cNvSpPr/>
            <p:nvPr/>
          </p:nvSpPr>
          <p:spPr>
            <a:xfrm>
              <a:off x="4856845" y="3700725"/>
              <a:ext cx="66425" cy="115225"/>
            </a:xfrm>
            <a:custGeom>
              <a:avLst/>
              <a:gdLst/>
              <a:ahLst/>
              <a:cxnLst/>
              <a:rect l="l" t="t" r="r" b="b"/>
              <a:pathLst>
                <a:path w="2657" h="4609" fill="none" extrusionOk="0">
                  <a:moveTo>
                    <a:pt x="1" y="4609"/>
                  </a:moveTo>
                  <a:lnTo>
                    <a:pt x="2656"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58"/>
            <p:cNvSpPr/>
            <p:nvPr/>
          </p:nvSpPr>
          <p:spPr>
            <a:xfrm>
              <a:off x="4943170" y="3700725"/>
              <a:ext cx="66700" cy="115225"/>
            </a:xfrm>
            <a:custGeom>
              <a:avLst/>
              <a:gdLst/>
              <a:ahLst/>
              <a:cxnLst/>
              <a:rect l="l" t="t" r="r" b="b"/>
              <a:pathLst>
                <a:path w="2668" h="4609" fill="none" extrusionOk="0">
                  <a:moveTo>
                    <a:pt x="1" y="4609"/>
                  </a:moveTo>
                  <a:lnTo>
                    <a:pt x="2668"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58"/>
            <p:cNvSpPr/>
            <p:nvPr/>
          </p:nvSpPr>
          <p:spPr>
            <a:xfrm>
              <a:off x="5029795" y="3700725"/>
              <a:ext cx="66700" cy="115225"/>
            </a:xfrm>
            <a:custGeom>
              <a:avLst/>
              <a:gdLst/>
              <a:ahLst/>
              <a:cxnLst/>
              <a:rect l="l" t="t" r="r" b="b"/>
              <a:pathLst>
                <a:path w="2668" h="4609" fill="none" extrusionOk="0">
                  <a:moveTo>
                    <a:pt x="1" y="4609"/>
                  </a:moveTo>
                  <a:lnTo>
                    <a:pt x="2668"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58"/>
            <p:cNvSpPr/>
            <p:nvPr/>
          </p:nvSpPr>
          <p:spPr>
            <a:xfrm>
              <a:off x="5116420" y="3700725"/>
              <a:ext cx="66700" cy="115225"/>
            </a:xfrm>
            <a:custGeom>
              <a:avLst/>
              <a:gdLst/>
              <a:ahLst/>
              <a:cxnLst/>
              <a:rect l="l" t="t" r="r" b="b"/>
              <a:pathLst>
                <a:path w="2668" h="4609" fill="none" extrusionOk="0">
                  <a:moveTo>
                    <a:pt x="0" y="4609"/>
                  </a:moveTo>
                  <a:lnTo>
                    <a:pt x="2667" y="2299"/>
                  </a:lnTo>
                  <a:lnTo>
                    <a:pt x="0"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6" name="Google Shape;1216;p58"/>
          <p:cNvGrpSpPr/>
          <p:nvPr/>
        </p:nvGrpSpPr>
        <p:grpSpPr>
          <a:xfrm flipH="1">
            <a:off x="1748819" y="571915"/>
            <a:ext cx="794512" cy="280573"/>
            <a:chOff x="4856845" y="3700725"/>
            <a:chExt cx="326275" cy="115225"/>
          </a:xfrm>
        </p:grpSpPr>
        <p:sp>
          <p:nvSpPr>
            <p:cNvPr id="1217" name="Google Shape;1217;p58"/>
            <p:cNvSpPr/>
            <p:nvPr/>
          </p:nvSpPr>
          <p:spPr>
            <a:xfrm>
              <a:off x="4856845" y="3700725"/>
              <a:ext cx="66425" cy="115225"/>
            </a:xfrm>
            <a:custGeom>
              <a:avLst/>
              <a:gdLst/>
              <a:ahLst/>
              <a:cxnLst/>
              <a:rect l="l" t="t" r="r" b="b"/>
              <a:pathLst>
                <a:path w="2657" h="4609" fill="none" extrusionOk="0">
                  <a:moveTo>
                    <a:pt x="1" y="4609"/>
                  </a:moveTo>
                  <a:lnTo>
                    <a:pt x="2656"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58"/>
            <p:cNvSpPr/>
            <p:nvPr/>
          </p:nvSpPr>
          <p:spPr>
            <a:xfrm>
              <a:off x="4943170" y="3700725"/>
              <a:ext cx="66700" cy="115225"/>
            </a:xfrm>
            <a:custGeom>
              <a:avLst/>
              <a:gdLst/>
              <a:ahLst/>
              <a:cxnLst/>
              <a:rect l="l" t="t" r="r" b="b"/>
              <a:pathLst>
                <a:path w="2668" h="4609" fill="none" extrusionOk="0">
                  <a:moveTo>
                    <a:pt x="1" y="4609"/>
                  </a:moveTo>
                  <a:lnTo>
                    <a:pt x="2668"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58"/>
            <p:cNvSpPr/>
            <p:nvPr/>
          </p:nvSpPr>
          <p:spPr>
            <a:xfrm>
              <a:off x="5029795" y="3700725"/>
              <a:ext cx="66700" cy="115225"/>
            </a:xfrm>
            <a:custGeom>
              <a:avLst/>
              <a:gdLst/>
              <a:ahLst/>
              <a:cxnLst/>
              <a:rect l="l" t="t" r="r" b="b"/>
              <a:pathLst>
                <a:path w="2668" h="4609" fill="none" extrusionOk="0">
                  <a:moveTo>
                    <a:pt x="1" y="4609"/>
                  </a:moveTo>
                  <a:lnTo>
                    <a:pt x="2668"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58"/>
            <p:cNvSpPr/>
            <p:nvPr/>
          </p:nvSpPr>
          <p:spPr>
            <a:xfrm>
              <a:off x="5116420" y="3700725"/>
              <a:ext cx="66700" cy="115225"/>
            </a:xfrm>
            <a:custGeom>
              <a:avLst/>
              <a:gdLst/>
              <a:ahLst/>
              <a:cxnLst/>
              <a:rect l="l" t="t" r="r" b="b"/>
              <a:pathLst>
                <a:path w="2668" h="4609" fill="none" extrusionOk="0">
                  <a:moveTo>
                    <a:pt x="0" y="4609"/>
                  </a:moveTo>
                  <a:lnTo>
                    <a:pt x="2667" y="2299"/>
                  </a:lnTo>
                  <a:lnTo>
                    <a:pt x="0"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27" name="Google Shape;1227;p58"/>
          <p:cNvSpPr txBox="1">
            <a:spLocks noGrp="1"/>
          </p:cNvSpPr>
          <p:nvPr>
            <p:ph type="subTitle" idx="1"/>
          </p:nvPr>
        </p:nvSpPr>
        <p:spPr>
          <a:xfrm>
            <a:off x="428596" y="1285866"/>
            <a:ext cx="7572428" cy="2357454"/>
          </a:xfrm>
          <a:prstGeom prst="rect">
            <a:avLst/>
          </a:prstGeom>
        </p:spPr>
        <p:txBody>
          <a:bodyPr spcFirstLastPara="1" wrap="square" lIns="91425" tIns="91425" rIns="91425" bIns="91425" anchor="t" anchorCtr="0">
            <a:noAutofit/>
          </a:bodyPr>
          <a:lstStyle/>
          <a:p>
            <a:r>
              <a:rPr lang="fr-FR" dirty="0" smtClean="0"/>
              <a:t>Démodulateur AM 2 (Détecteur de crête avec filtre RC passe bas) a des limites qui sont :</a:t>
            </a:r>
          </a:p>
          <a:p>
            <a:r>
              <a:rPr lang="fr-FR" dirty="0" smtClean="0"/>
              <a:t> </a:t>
            </a:r>
          </a:p>
          <a:p>
            <a:pPr lvl="0"/>
            <a:r>
              <a:rPr lang="fr-FR" dirty="0" smtClean="0"/>
              <a:t>-Il ne peut être utilisé si le taux de modulation est supérieur à 1, car dans ce cas, le signal démodulé ne correspond plus au message.</a:t>
            </a:r>
          </a:p>
          <a:p>
            <a:r>
              <a:rPr lang="fr-FR" dirty="0" smtClean="0"/>
              <a:t> </a:t>
            </a:r>
          </a:p>
          <a:p>
            <a:pPr lvl="0"/>
            <a:r>
              <a:rPr lang="fr-FR" dirty="0" smtClean="0"/>
              <a:t>-il nécessite un signal modulé avec porteuse pour qu’il puisse fonctionner. Contrairement à la démodulation synchrone est qui permet une meilleure restitution du message avec ou sans porteuse.</a:t>
            </a:r>
          </a:p>
          <a:p>
            <a:r>
              <a:rPr lang="fr-FR" dirty="0" smtClean="0"/>
              <a:t> </a:t>
            </a:r>
          </a:p>
          <a:p>
            <a:pPr marL="0" lvl="0" indent="0" algn="l" rtl="0">
              <a:spcBef>
                <a:spcPts val="0"/>
              </a:spcBef>
              <a:spcAft>
                <a:spcPts val="1600"/>
              </a:spcAft>
              <a:buNone/>
            </a:pPr>
            <a:endParaRPr/>
          </a:p>
        </p:txBody>
      </p:sp>
    </p:spTree>
    <p:extLst>
      <p:ext uri="{BB962C8B-B14F-4D97-AF65-F5344CB8AC3E}">
        <p14:creationId xmlns:p14="http://schemas.microsoft.com/office/powerpoint/2010/main" val="2946567975"/>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311;p35"/>
          <p:cNvSpPr txBox="1">
            <a:spLocks noGrp="1"/>
          </p:cNvSpPr>
          <p:nvPr>
            <p:ph type="title"/>
          </p:nvPr>
        </p:nvSpPr>
        <p:spPr>
          <a:xfrm>
            <a:off x="2560444" y="2307616"/>
            <a:ext cx="4035900" cy="119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FR" sz="4000" dirty="0" smtClean="0"/>
              <a:t>conclusion</a:t>
            </a:r>
            <a:endParaRPr sz="4000" dirty="0"/>
          </a:p>
        </p:txBody>
      </p:sp>
      <p:sp>
        <p:nvSpPr>
          <p:cNvPr id="6" name="Google Shape;312;p35"/>
          <p:cNvSpPr txBox="1">
            <a:spLocks noGrp="1"/>
          </p:cNvSpPr>
          <p:nvPr>
            <p:ph type="title" idx="2"/>
          </p:nvPr>
        </p:nvSpPr>
        <p:spPr>
          <a:xfrm>
            <a:off x="2944894" y="1208653"/>
            <a:ext cx="3267000" cy="1377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smtClean="0"/>
              <a:t>07</a:t>
            </a:r>
            <a:endParaRPr dirty="0"/>
          </a:p>
        </p:txBody>
      </p:sp>
      <p:sp>
        <p:nvSpPr>
          <p:cNvPr id="7" name="Google Shape;313;p35"/>
          <p:cNvSpPr/>
          <p:nvPr/>
        </p:nvSpPr>
        <p:spPr>
          <a:xfrm>
            <a:off x="1072839" y="645449"/>
            <a:ext cx="6998335" cy="293144"/>
          </a:xfrm>
          <a:custGeom>
            <a:avLst/>
            <a:gdLst/>
            <a:ahLst/>
            <a:cxnLst/>
            <a:rect l="l" t="t" r="r" b="b"/>
            <a:pathLst>
              <a:path w="154591" h="7847" fill="none" extrusionOk="0">
                <a:moveTo>
                  <a:pt x="0" y="1"/>
                </a:moveTo>
                <a:lnTo>
                  <a:pt x="7513" y="6954"/>
                </a:lnTo>
                <a:cubicBezTo>
                  <a:pt x="8156" y="7490"/>
                  <a:pt x="8954" y="7799"/>
                  <a:pt x="9787" y="7847"/>
                </a:cubicBezTo>
                <a:lnTo>
                  <a:pt x="144816" y="7847"/>
                </a:lnTo>
                <a:cubicBezTo>
                  <a:pt x="145649" y="7799"/>
                  <a:pt x="146435" y="7490"/>
                  <a:pt x="147078" y="6954"/>
                </a:cubicBezTo>
                <a:lnTo>
                  <a:pt x="154591" y="1"/>
                </a:lnTo>
              </a:path>
            </a:pathLst>
          </a:custGeom>
          <a:noFill/>
          <a:ln w="28575" cap="rnd" cmpd="sng">
            <a:solidFill>
              <a:srgbClr val="81F5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314;p35"/>
          <p:cNvSpPr/>
          <p:nvPr/>
        </p:nvSpPr>
        <p:spPr>
          <a:xfrm>
            <a:off x="1072839" y="4204907"/>
            <a:ext cx="6998335" cy="293144"/>
          </a:xfrm>
          <a:custGeom>
            <a:avLst/>
            <a:gdLst/>
            <a:ahLst/>
            <a:cxnLst/>
            <a:rect l="l" t="t" r="r" b="b"/>
            <a:pathLst>
              <a:path w="154591" h="7847" fill="none" extrusionOk="0">
                <a:moveTo>
                  <a:pt x="0" y="7847"/>
                </a:moveTo>
                <a:lnTo>
                  <a:pt x="7513" y="893"/>
                </a:lnTo>
                <a:cubicBezTo>
                  <a:pt x="8156" y="358"/>
                  <a:pt x="8954" y="48"/>
                  <a:pt x="9787" y="0"/>
                </a:cubicBezTo>
                <a:lnTo>
                  <a:pt x="144816" y="0"/>
                </a:lnTo>
                <a:cubicBezTo>
                  <a:pt x="145649" y="48"/>
                  <a:pt x="146435" y="358"/>
                  <a:pt x="147078" y="893"/>
                </a:cubicBezTo>
                <a:lnTo>
                  <a:pt x="154591" y="7847"/>
                </a:lnTo>
              </a:path>
            </a:pathLst>
          </a:custGeom>
          <a:noFill/>
          <a:ln w="28575" cap="rnd" cmpd="sng">
            <a:solidFill>
              <a:srgbClr val="81F5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 name="Google Shape;315;p35"/>
          <p:cNvGrpSpPr/>
          <p:nvPr/>
        </p:nvGrpSpPr>
        <p:grpSpPr>
          <a:xfrm>
            <a:off x="2848624" y="4442271"/>
            <a:ext cx="3459539" cy="145246"/>
            <a:chOff x="2875403" y="4442271"/>
            <a:chExt cx="3459539" cy="145246"/>
          </a:xfrm>
        </p:grpSpPr>
        <p:sp>
          <p:nvSpPr>
            <p:cNvPr id="10" name="Google Shape;316;p35"/>
            <p:cNvSpPr/>
            <p:nvPr/>
          </p:nvSpPr>
          <p:spPr>
            <a:xfrm>
              <a:off x="5158827" y="4442271"/>
              <a:ext cx="621233" cy="145246"/>
            </a:xfrm>
            <a:custGeom>
              <a:avLst/>
              <a:gdLst/>
              <a:ahLst/>
              <a:cxnLst/>
              <a:rect l="l" t="t" r="r" b="b"/>
              <a:pathLst>
                <a:path w="18182" h="4251" fill="none" extrusionOk="0">
                  <a:moveTo>
                    <a:pt x="17776" y="0"/>
                  </a:moveTo>
                  <a:cubicBezTo>
                    <a:pt x="18110" y="0"/>
                    <a:pt x="18181" y="179"/>
                    <a:pt x="17943" y="405"/>
                  </a:cubicBezTo>
                  <a:lnTo>
                    <a:pt x="14181" y="3846"/>
                  </a:lnTo>
                  <a:cubicBezTo>
                    <a:pt x="13883" y="4084"/>
                    <a:pt x="13514" y="4227"/>
                    <a:pt x="13133" y="4251"/>
                  </a:cubicBezTo>
                  <a:lnTo>
                    <a:pt x="405" y="4251"/>
                  </a:lnTo>
                  <a:cubicBezTo>
                    <a:pt x="72" y="4251"/>
                    <a:pt x="0" y="4060"/>
                    <a:pt x="250" y="3846"/>
                  </a:cubicBezTo>
                  <a:lnTo>
                    <a:pt x="4013" y="405"/>
                  </a:lnTo>
                  <a:cubicBezTo>
                    <a:pt x="4310" y="155"/>
                    <a:pt x="4667" y="24"/>
                    <a:pt x="5060" y="0"/>
                  </a:cubicBezTo>
                  <a:close/>
                </a:path>
              </a:pathLst>
            </a:custGeom>
            <a:noFill/>
            <a:ln w="19050" cap="flat" cmpd="sng">
              <a:solidFill>
                <a:srgbClr val="D1208D"/>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17;p35"/>
            <p:cNvSpPr/>
            <p:nvPr/>
          </p:nvSpPr>
          <p:spPr>
            <a:xfrm>
              <a:off x="5713709" y="4442271"/>
              <a:ext cx="621233" cy="145246"/>
            </a:xfrm>
            <a:custGeom>
              <a:avLst/>
              <a:gdLst/>
              <a:ahLst/>
              <a:cxnLst/>
              <a:rect l="l" t="t" r="r" b="b"/>
              <a:pathLst>
                <a:path w="18182" h="4251" extrusionOk="0">
                  <a:moveTo>
                    <a:pt x="5049" y="0"/>
                  </a:moveTo>
                  <a:cubicBezTo>
                    <a:pt x="4668" y="24"/>
                    <a:pt x="4310" y="155"/>
                    <a:pt x="4013" y="405"/>
                  </a:cubicBezTo>
                  <a:lnTo>
                    <a:pt x="250" y="3846"/>
                  </a:lnTo>
                  <a:cubicBezTo>
                    <a:pt x="0" y="4060"/>
                    <a:pt x="72" y="4251"/>
                    <a:pt x="405" y="4251"/>
                  </a:cubicBezTo>
                  <a:lnTo>
                    <a:pt x="13133" y="4251"/>
                  </a:lnTo>
                  <a:cubicBezTo>
                    <a:pt x="13514" y="4227"/>
                    <a:pt x="13871" y="4084"/>
                    <a:pt x="14169" y="3846"/>
                  </a:cubicBezTo>
                  <a:lnTo>
                    <a:pt x="17943" y="405"/>
                  </a:lnTo>
                  <a:cubicBezTo>
                    <a:pt x="18181" y="179"/>
                    <a:pt x="18110" y="0"/>
                    <a:pt x="17776" y="0"/>
                  </a:cubicBez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18;p35"/>
            <p:cNvSpPr/>
            <p:nvPr/>
          </p:nvSpPr>
          <p:spPr>
            <a:xfrm>
              <a:off x="3977446" y="4442271"/>
              <a:ext cx="1255041" cy="145246"/>
            </a:xfrm>
            <a:custGeom>
              <a:avLst/>
              <a:gdLst/>
              <a:ahLst/>
              <a:cxnLst/>
              <a:rect l="l" t="t" r="r" b="b"/>
              <a:pathLst>
                <a:path w="36732" h="4251" extrusionOk="0">
                  <a:moveTo>
                    <a:pt x="405" y="0"/>
                  </a:moveTo>
                  <a:cubicBezTo>
                    <a:pt x="72" y="0"/>
                    <a:pt x="0" y="179"/>
                    <a:pt x="250" y="405"/>
                  </a:cubicBezTo>
                  <a:lnTo>
                    <a:pt x="4013" y="3846"/>
                  </a:lnTo>
                  <a:cubicBezTo>
                    <a:pt x="4311" y="4084"/>
                    <a:pt x="4680" y="4227"/>
                    <a:pt x="5061" y="4251"/>
                  </a:cubicBezTo>
                  <a:lnTo>
                    <a:pt x="31671" y="4251"/>
                  </a:lnTo>
                  <a:cubicBezTo>
                    <a:pt x="32052" y="4227"/>
                    <a:pt x="32421" y="4084"/>
                    <a:pt x="32719" y="3846"/>
                  </a:cubicBezTo>
                  <a:lnTo>
                    <a:pt x="36481" y="405"/>
                  </a:lnTo>
                  <a:cubicBezTo>
                    <a:pt x="36731" y="179"/>
                    <a:pt x="36660" y="0"/>
                    <a:pt x="36326" y="0"/>
                  </a:cubicBez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319;p35"/>
            <p:cNvSpPr/>
            <p:nvPr/>
          </p:nvSpPr>
          <p:spPr>
            <a:xfrm>
              <a:off x="3429876" y="4442271"/>
              <a:ext cx="621233" cy="145246"/>
            </a:xfrm>
            <a:custGeom>
              <a:avLst/>
              <a:gdLst/>
              <a:ahLst/>
              <a:cxnLst/>
              <a:rect l="l" t="t" r="r" b="b"/>
              <a:pathLst>
                <a:path w="18182" h="4251" fill="none" extrusionOk="0">
                  <a:moveTo>
                    <a:pt x="13133" y="0"/>
                  </a:moveTo>
                  <a:cubicBezTo>
                    <a:pt x="13514" y="24"/>
                    <a:pt x="13883" y="155"/>
                    <a:pt x="14169" y="405"/>
                  </a:cubicBezTo>
                  <a:lnTo>
                    <a:pt x="17943" y="3846"/>
                  </a:lnTo>
                  <a:cubicBezTo>
                    <a:pt x="18181" y="4060"/>
                    <a:pt x="18110" y="4251"/>
                    <a:pt x="17777" y="4251"/>
                  </a:cubicBezTo>
                  <a:lnTo>
                    <a:pt x="5061" y="4251"/>
                  </a:lnTo>
                  <a:cubicBezTo>
                    <a:pt x="4668" y="4227"/>
                    <a:pt x="4311" y="4084"/>
                    <a:pt x="4013" y="3846"/>
                  </a:cubicBezTo>
                  <a:lnTo>
                    <a:pt x="251" y="405"/>
                  </a:lnTo>
                  <a:cubicBezTo>
                    <a:pt x="1" y="179"/>
                    <a:pt x="72" y="0"/>
                    <a:pt x="405" y="0"/>
                  </a:cubicBezTo>
                  <a:close/>
                </a:path>
              </a:pathLst>
            </a:custGeom>
            <a:noFill/>
            <a:ln w="19050" cap="flat" cmpd="sng">
              <a:solidFill>
                <a:srgbClr val="D1208D"/>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320;p35"/>
            <p:cNvSpPr/>
            <p:nvPr/>
          </p:nvSpPr>
          <p:spPr>
            <a:xfrm>
              <a:off x="2875403" y="4442271"/>
              <a:ext cx="620823" cy="145246"/>
            </a:xfrm>
            <a:custGeom>
              <a:avLst/>
              <a:gdLst/>
              <a:ahLst/>
              <a:cxnLst/>
              <a:rect l="l" t="t" r="r" b="b"/>
              <a:pathLst>
                <a:path w="18170" h="4251" extrusionOk="0">
                  <a:moveTo>
                    <a:pt x="393" y="0"/>
                  </a:moveTo>
                  <a:cubicBezTo>
                    <a:pt x="60" y="0"/>
                    <a:pt x="0" y="179"/>
                    <a:pt x="239" y="405"/>
                  </a:cubicBezTo>
                  <a:lnTo>
                    <a:pt x="4001" y="3846"/>
                  </a:lnTo>
                  <a:cubicBezTo>
                    <a:pt x="4299" y="4084"/>
                    <a:pt x="4668" y="4227"/>
                    <a:pt x="5049" y="4251"/>
                  </a:cubicBezTo>
                  <a:lnTo>
                    <a:pt x="17776" y="4251"/>
                  </a:lnTo>
                  <a:cubicBezTo>
                    <a:pt x="18098" y="4251"/>
                    <a:pt x="18169" y="4060"/>
                    <a:pt x="17931" y="3846"/>
                  </a:cubicBezTo>
                  <a:lnTo>
                    <a:pt x="14169" y="405"/>
                  </a:lnTo>
                  <a:cubicBezTo>
                    <a:pt x="13871" y="155"/>
                    <a:pt x="13502" y="24"/>
                    <a:pt x="13121" y="0"/>
                  </a:cubicBez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 name="Google Shape;321;p35"/>
          <p:cNvGrpSpPr/>
          <p:nvPr/>
        </p:nvGrpSpPr>
        <p:grpSpPr>
          <a:xfrm>
            <a:off x="2848624" y="550009"/>
            <a:ext cx="3459539" cy="145246"/>
            <a:chOff x="2877924" y="543151"/>
            <a:chExt cx="3459539" cy="145246"/>
          </a:xfrm>
        </p:grpSpPr>
        <p:sp>
          <p:nvSpPr>
            <p:cNvPr id="16" name="Google Shape;322;p35"/>
            <p:cNvSpPr/>
            <p:nvPr/>
          </p:nvSpPr>
          <p:spPr>
            <a:xfrm>
              <a:off x="5161347" y="543151"/>
              <a:ext cx="621233" cy="145246"/>
            </a:xfrm>
            <a:custGeom>
              <a:avLst/>
              <a:gdLst/>
              <a:ahLst/>
              <a:cxnLst/>
              <a:rect l="l" t="t" r="r" b="b"/>
              <a:pathLst>
                <a:path w="18182" h="4251" fill="none" extrusionOk="0">
                  <a:moveTo>
                    <a:pt x="17776" y="0"/>
                  </a:moveTo>
                  <a:cubicBezTo>
                    <a:pt x="18110" y="0"/>
                    <a:pt x="18181" y="179"/>
                    <a:pt x="17943" y="405"/>
                  </a:cubicBezTo>
                  <a:lnTo>
                    <a:pt x="14181" y="3846"/>
                  </a:lnTo>
                  <a:cubicBezTo>
                    <a:pt x="13883" y="4084"/>
                    <a:pt x="13514" y="4227"/>
                    <a:pt x="13133" y="4251"/>
                  </a:cubicBezTo>
                  <a:lnTo>
                    <a:pt x="405" y="4251"/>
                  </a:lnTo>
                  <a:cubicBezTo>
                    <a:pt x="72" y="4251"/>
                    <a:pt x="0" y="4060"/>
                    <a:pt x="250" y="3846"/>
                  </a:cubicBezTo>
                  <a:lnTo>
                    <a:pt x="4013" y="405"/>
                  </a:lnTo>
                  <a:cubicBezTo>
                    <a:pt x="4310" y="155"/>
                    <a:pt x="4667" y="24"/>
                    <a:pt x="5060" y="0"/>
                  </a:cubicBezTo>
                  <a:close/>
                </a:path>
              </a:pathLst>
            </a:custGeom>
            <a:noFill/>
            <a:ln w="19050" cap="flat" cmpd="sng">
              <a:solidFill>
                <a:srgbClr val="D1208D"/>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23;p35"/>
            <p:cNvSpPr/>
            <p:nvPr/>
          </p:nvSpPr>
          <p:spPr>
            <a:xfrm>
              <a:off x="5716230" y="543151"/>
              <a:ext cx="621233" cy="145246"/>
            </a:xfrm>
            <a:custGeom>
              <a:avLst/>
              <a:gdLst/>
              <a:ahLst/>
              <a:cxnLst/>
              <a:rect l="l" t="t" r="r" b="b"/>
              <a:pathLst>
                <a:path w="18182" h="4251" extrusionOk="0">
                  <a:moveTo>
                    <a:pt x="5049" y="0"/>
                  </a:moveTo>
                  <a:cubicBezTo>
                    <a:pt x="4668" y="24"/>
                    <a:pt x="4310" y="155"/>
                    <a:pt x="4013" y="405"/>
                  </a:cubicBezTo>
                  <a:lnTo>
                    <a:pt x="250" y="3846"/>
                  </a:lnTo>
                  <a:cubicBezTo>
                    <a:pt x="0" y="4060"/>
                    <a:pt x="72" y="4251"/>
                    <a:pt x="405" y="4251"/>
                  </a:cubicBezTo>
                  <a:lnTo>
                    <a:pt x="13133" y="4251"/>
                  </a:lnTo>
                  <a:cubicBezTo>
                    <a:pt x="13514" y="4227"/>
                    <a:pt x="13871" y="4084"/>
                    <a:pt x="14169" y="3846"/>
                  </a:cubicBezTo>
                  <a:lnTo>
                    <a:pt x="17943" y="405"/>
                  </a:lnTo>
                  <a:cubicBezTo>
                    <a:pt x="18181" y="179"/>
                    <a:pt x="18110" y="0"/>
                    <a:pt x="17776" y="0"/>
                  </a:cubicBez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324;p35"/>
            <p:cNvSpPr/>
            <p:nvPr/>
          </p:nvSpPr>
          <p:spPr>
            <a:xfrm>
              <a:off x="3979967" y="543151"/>
              <a:ext cx="1255041" cy="145246"/>
            </a:xfrm>
            <a:custGeom>
              <a:avLst/>
              <a:gdLst/>
              <a:ahLst/>
              <a:cxnLst/>
              <a:rect l="l" t="t" r="r" b="b"/>
              <a:pathLst>
                <a:path w="36732" h="4251" extrusionOk="0">
                  <a:moveTo>
                    <a:pt x="405" y="0"/>
                  </a:moveTo>
                  <a:cubicBezTo>
                    <a:pt x="72" y="0"/>
                    <a:pt x="0" y="179"/>
                    <a:pt x="250" y="405"/>
                  </a:cubicBezTo>
                  <a:lnTo>
                    <a:pt x="4013" y="3846"/>
                  </a:lnTo>
                  <a:cubicBezTo>
                    <a:pt x="4311" y="4084"/>
                    <a:pt x="4680" y="4227"/>
                    <a:pt x="5061" y="4251"/>
                  </a:cubicBezTo>
                  <a:lnTo>
                    <a:pt x="31671" y="4251"/>
                  </a:lnTo>
                  <a:cubicBezTo>
                    <a:pt x="32052" y="4227"/>
                    <a:pt x="32421" y="4084"/>
                    <a:pt x="32719" y="3846"/>
                  </a:cubicBezTo>
                  <a:lnTo>
                    <a:pt x="36481" y="405"/>
                  </a:lnTo>
                  <a:cubicBezTo>
                    <a:pt x="36731" y="179"/>
                    <a:pt x="36660" y="0"/>
                    <a:pt x="36326" y="0"/>
                  </a:cubicBez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325;p35"/>
            <p:cNvSpPr/>
            <p:nvPr/>
          </p:nvSpPr>
          <p:spPr>
            <a:xfrm>
              <a:off x="3432396" y="543151"/>
              <a:ext cx="621233" cy="145246"/>
            </a:xfrm>
            <a:custGeom>
              <a:avLst/>
              <a:gdLst/>
              <a:ahLst/>
              <a:cxnLst/>
              <a:rect l="l" t="t" r="r" b="b"/>
              <a:pathLst>
                <a:path w="18182" h="4251" fill="none" extrusionOk="0">
                  <a:moveTo>
                    <a:pt x="13133" y="0"/>
                  </a:moveTo>
                  <a:cubicBezTo>
                    <a:pt x="13514" y="24"/>
                    <a:pt x="13883" y="155"/>
                    <a:pt x="14169" y="405"/>
                  </a:cubicBezTo>
                  <a:lnTo>
                    <a:pt x="17943" y="3846"/>
                  </a:lnTo>
                  <a:cubicBezTo>
                    <a:pt x="18181" y="4060"/>
                    <a:pt x="18110" y="4251"/>
                    <a:pt x="17777" y="4251"/>
                  </a:cubicBezTo>
                  <a:lnTo>
                    <a:pt x="5061" y="4251"/>
                  </a:lnTo>
                  <a:cubicBezTo>
                    <a:pt x="4668" y="4227"/>
                    <a:pt x="4311" y="4084"/>
                    <a:pt x="4013" y="3846"/>
                  </a:cubicBezTo>
                  <a:lnTo>
                    <a:pt x="251" y="405"/>
                  </a:lnTo>
                  <a:cubicBezTo>
                    <a:pt x="1" y="179"/>
                    <a:pt x="72" y="0"/>
                    <a:pt x="405" y="0"/>
                  </a:cubicBezTo>
                  <a:close/>
                </a:path>
              </a:pathLst>
            </a:custGeom>
            <a:noFill/>
            <a:ln w="19050" cap="flat" cmpd="sng">
              <a:solidFill>
                <a:srgbClr val="D1208D"/>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326;p35"/>
            <p:cNvSpPr/>
            <p:nvPr/>
          </p:nvSpPr>
          <p:spPr>
            <a:xfrm>
              <a:off x="2877924" y="543151"/>
              <a:ext cx="620823" cy="145246"/>
            </a:xfrm>
            <a:custGeom>
              <a:avLst/>
              <a:gdLst/>
              <a:ahLst/>
              <a:cxnLst/>
              <a:rect l="l" t="t" r="r" b="b"/>
              <a:pathLst>
                <a:path w="18170" h="4251" extrusionOk="0">
                  <a:moveTo>
                    <a:pt x="393" y="0"/>
                  </a:moveTo>
                  <a:cubicBezTo>
                    <a:pt x="60" y="0"/>
                    <a:pt x="0" y="179"/>
                    <a:pt x="239" y="405"/>
                  </a:cubicBezTo>
                  <a:lnTo>
                    <a:pt x="4001" y="3846"/>
                  </a:lnTo>
                  <a:cubicBezTo>
                    <a:pt x="4299" y="4084"/>
                    <a:pt x="4668" y="4227"/>
                    <a:pt x="5049" y="4251"/>
                  </a:cubicBezTo>
                  <a:lnTo>
                    <a:pt x="17776" y="4251"/>
                  </a:lnTo>
                  <a:cubicBezTo>
                    <a:pt x="18098" y="4251"/>
                    <a:pt x="18169" y="4060"/>
                    <a:pt x="17931" y="3846"/>
                  </a:cubicBezTo>
                  <a:lnTo>
                    <a:pt x="14169" y="405"/>
                  </a:lnTo>
                  <a:cubicBezTo>
                    <a:pt x="13871" y="155"/>
                    <a:pt x="13502" y="24"/>
                    <a:pt x="13121" y="0"/>
                  </a:cubicBez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 name="Google Shape;327;p35"/>
          <p:cNvGrpSpPr/>
          <p:nvPr/>
        </p:nvGrpSpPr>
        <p:grpSpPr>
          <a:xfrm>
            <a:off x="6883218" y="2415655"/>
            <a:ext cx="884042" cy="312191"/>
            <a:chOff x="4856845" y="3700725"/>
            <a:chExt cx="326275" cy="115225"/>
          </a:xfrm>
        </p:grpSpPr>
        <p:sp>
          <p:nvSpPr>
            <p:cNvPr id="22" name="Google Shape;328;p35"/>
            <p:cNvSpPr/>
            <p:nvPr/>
          </p:nvSpPr>
          <p:spPr>
            <a:xfrm>
              <a:off x="4856845" y="3700725"/>
              <a:ext cx="66425" cy="115225"/>
            </a:xfrm>
            <a:custGeom>
              <a:avLst/>
              <a:gdLst/>
              <a:ahLst/>
              <a:cxnLst/>
              <a:rect l="l" t="t" r="r" b="b"/>
              <a:pathLst>
                <a:path w="2657" h="4609" fill="none" extrusionOk="0">
                  <a:moveTo>
                    <a:pt x="1" y="4609"/>
                  </a:moveTo>
                  <a:lnTo>
                    <a:pt x="2656"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329;p35"/>
            <p:cNvSpPr/>
            <p:nvPr/>
          </p:nvSpPr>
          <p:spPr>
            <a:xfrm>
              <a:off x="4943170" y="3700725"/>
              <a:ext cx="66700" cy="115225"/>
            </a:xfrm>
            <a:custGeom>
              <a:avLst/>
              <a:gdLst/>
              <a:ahLst/>
              <a:cxnLst/>
              <a:rect l="l" t="t" r="r" b="b"/>
              <a:pathLst>
                <a:path w="2668" h="4609" fill="none" extrusionOk="0">
                  <a:moveTo>
                    <a:pt x="1" y="4609"/>
                  </a:moveTo>
                  <a:lnTo>
                    <a:pt x="2668"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330;p35"/>
            <p:cNvSpPr/>
            <p:nvPr/>
          </p:nvSpPr>
          <p:spPr>
            <a:xfrm>
              <a:off x="5029795" y="3700725"/>
              <a:ext cx="66700" cy="115225"/>
            </a:xfrm>
            <a:custGeom>
              <a:avLst/>
              <a:gdLst/>
              <a:ahLst/>
              <a:cxnLst/>
              <a:rect l="l" t="t" r="r" b="b"/>
              <a:pathLst>
                <a:path w="2668" h="4609" fill="none" extrusionOk="0">
                  <a:moveTo>
                    <a:pt x="1" y="4609"/>
                  </a:moveTo>
                  <a:lnTo>
                    <a:pt x="2668"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331;p35"/>
            <p:cNvSpPr/>
            <p:nvPr/>
          </p:nvSpPr>
          <p:spPr>
            <a:xfrm>
              <a:off x="5116420" y="3700725"/>
              <a:ext cx="66700" cy="115225"/>
            </a:xfrm>
            <a:custGeom>
              <a:avLst/>
              <a:gdLst/>
              <a:ahLst/>
              <a:cxnLst/>
              <a:rect l="l" t="t" r="r" b="b"/>
              <a:pathLst>
                <a:path w="2668" h="4609" fill="none" extrusionOk="0">
                  <a:moveTo>
                    <a:pt x="0" y="4609"/>
                  </a:moveTo>
                  <a:lnTo>
                    <a:pt x="2667" y="2299"/>
                  </a:lnTo>
                  <a:lnTo>
                    <a:pt x="0"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 name="Google Shape;332;p35"/>
          <p:cNvGrpSpPr/>
          <p:nvPr/>
        </p:nvGrpSpPr>
        <p:grpSpPr>
          <a:xfrm flipH="1">
            <a:off x="1487239" y="2415655"/>
            <a:ext cx="884042" cy="312191"/>
            <a:chOff x="4856845" y="3700725"/>
            <a:chExt cx="326275" cy="115225"/>
          </a:xfrm>
        </p:grpSpPr>
        <p:sp>
          <p:nvSpPr>
            <p:cNvPr id="27" name="Google Shape;333;p35"/>
            <p:cNvSpPr/>
            <p:nvPr/>
          </p:nvSpPr>
          <p:spPr>
            <a:xfrm>
              <a:off x="4856845" y="3700725"/>
              <a:ext cx="66425" cy="115225"/>
            </a:xfrm>
            <a:custGeom>
              <a:avLst/>
              <a:gdLst/>
              <a:ahLst/>
              <a:cxnLst/>
              <a:rect l="l" t="t" r="r" b="b"/>
              <a:pathLst>
                <a:path w="2657" h="4609" fill="none" extrusionOk="0">
                  <a:moveTo>
                    <a:pt x="1" y="4609"/>
                  </a:moveTo>
                  <a:lnTo>
                    <a:pt x="2656"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334;p35"/>
            <p:cNvSpPr/>
            <p:nvPr/>
          </p:nvSpPr>
          <p:spPr>
            <a:xfrm>
              <a:off x="4943170" y="3700725"/>
              <a:ext cx="66700" cy="115225"/>
            </a:xfrm>
            <a:custGeom>
              <a:avLst/>
              <a:gdLst/>
              <a:ahLst/>
              <a:cxnLst/>
              <a:rect l="l" t="t" r="r" b="b"/>
              <a:pathLst>
                <a:path w="2668" h="4609" fill="none" extrusionOk="0">
                  <a:moveTo>
                    <a:pt x="1" y="4609"/>
                  </a:moveTo>
                  <a:lnTo>
                    <a:pt x="2668"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335;p35"/>
            <p:cNvSpPr/>
            <p:nvPr/>
          </p:nvSpPr>
          <p:spPr>
            <a:xfrm>
              <a:off x="5029795" y="3700725"/>
              <a:ext cx="66700" cy="115225"/>
            </a:xfrm>
            <a:custGeom>
              <a:avLst/>
              <a:gdLst/>
              <a:ahLst/>
              <a:cxnLst/>
              <a:rect l="l" t="t" r="r" b="b"/>
              <a:pathLst>
                <a:path w="2668" h="4609" fill="none" extrusionOk="0">
                  <a:moveTo>
                    <a:pt x="1" y="4609"/>
                  </a:moveTo>
                  <a:lnTo>
                    <a:pt x="2668"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36;p35"/>
            <p:cNvSpPr/>
            <p:nvPr/>
          </p:nvSpPr>
          <p:spPr>
            <a:xfrm>
              <a:off x="5116420" y="3700725"/>
              <a:ext cx="66700" cy="115225"/>
            </a:xfrm>
            <a:custGeom>
              <a:avLst/>
              <a:gdLst/>
              <a:ahLst/>
              <a:cxnLst/>
              <a:rect l="l" t="t" r="r" b="b"/>
              <a:pathLst>
                <a:path w="2668" h="4609" fill="none" extrusionOk="0">
                  <a:moveTo>
                    <a:pt x="0" y="4609"/>
                  </a:moveTo>
                  <a:lnTo>
                    <a:pt x="2667" y="2299"/>
                  </a:lnTo>
                  <a:lnTo>
                    <a:pt x="0"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 name="Google Shape;337;p35"/>
          <p:cNvSpPr txBox="1">
            <a:spLocks noGrp="1"/>
          </p:cNvSpPr>
          <p:nvPr>
            <p:ph type="subTitle" idx="1"/>
          </p:nvPr>
        </p:nvSpPr>
        <p:spPr>
          <a:xfrm>
            <a:off x="2525959" y="3075806"/>
            <a:ext cx="4104456" cy="710700"/>
          </a:xfrm>
          <a:prstGeom prst="rect">
            <a:avLst/>
          </a:prstGeom>
        </p:spPr>
        <p:txBody>
          <a:bodyPr spcFirstLastPara="1" wrap="square" lIns="91425" tIns="91425" rIns="91425" bIns="91425" anchor="ctr" anchorCtr="0">
            <a:noAutofit/>
          </a:bodyPr>
          <a:lstStyle/>
          <a:p>
            <a:r>
              <a:rPr lang="fr-FR" sz="3200" dirty="0">
                <a:solidFill>
                  <a:schemeClr val="bg1">
                    <a:lumMod val="75000"/>
                  </a:schemeClr>
                </a:solidFill>
              </a:rPr>
              <a:t>D</a:t>
            </a:r>
            <a:r>
              <a:rPr lang="fr-FR" sz="3200" dirty="0" smtClean="0">
                <a:solidFill>
                  <a:schemeClr val="bg1">
                    <a:lumMod val="75000"/>
                  </a:schemeClr>
                </a:solidFill>
              </a:rPr>
              <a:t>u projet </a:t>
            </a:r>
            <a:endParaRPr lang="fr-FR" sz="3200" dirty="0">
              <a:solidFill>
                <a:schemeClr val="bg1">
                  <a:lumMod val="75000"/>
                </a:schemeClr>
              </a:solidFill>
            </a:endParaRPr>
          </a:p>
        </p:txBody>
      </p:sp>
    </p:spTree>
    <p:extLst>
      <p:ext uri="{BB962C8B-B14F-4D97-AF65-F5344CB8AC3E}">
        <p14:creationId xmlns:p14="http://schemas.microsoft.com/office/powerpoint/2010/main" val="129650877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209"/>
        <p:cNvGrpSpPr/>
        <p:nvPr/>
      </p:nvGrpSpPr>
      <p:grpSpPr>
        <a:xfrm>
          <a:off x="0" y="0"/>
          <a:ext cx="0" cy="0"/>
          <a:chOff x="0" y="0"/>
          <a:chExt cx="0" cy="0"/>
        </a:xfrm>
      </p:grpSpPr>
      <p:sp>
        <p:nvSpPr>
          <p:cNvPr id="1210" name="Google Shape;1210;p58"/>
          <p:cNvSpPr txBox="1">
            <a:spLocks noGrp="1"/>
          </p:cNvSpPr>
          <p:nvPr>
            <p:ph type="title"/>
          </p:nvPr>
        </p:nvSpPr>
        <p:spPr>
          <a:xfrm>
            <a:off x="2532300" y="395375"/>
            <a:ext cx="4079400" cy="572700"/>
          </a:xfrm>
          <a:prstGeom prst="rect">
            <a:avLst/>
          </a:prstGeom>
        </p:spPr>
        <p:txBody>
          <a:bodyPr spcFirstLastPara="1" wrap="square" lIns="91425" tIns="91425" rIns="91425" bIns="91425" anchor="ctr" anchorCtr="0">
            <a:noAutofit/>
          </a:bodyPr>
          <a:lstStyle/>
          <a:p>
            <a:pPr lvl="0"/>
            <a:r>
              <a:rPr lang="fr-FR" dirty="0" smtClean="0"/>
              <a:t>Conclusion :</a:t>
            </a:r>
            <a:endParaRPr/>
          </a:p>
        </p:txBody>
      </p:sp>
      <p:grpSp>
        <p:nvGrpSpPr>
          <p:cNvPr id="1211" name="Google Shape;1211;p58"/>
          <p:cNvGrpSpPr/>
          <p:nvPr/>
        </p:nvGrpSpPr>
        <p:grpSpPr>
          <a:xfrm>
            <a:off x="6598119" y="571915"/>
            <a:ext cx="794512" cy="280573"/>
            <a:chOff x="4856845" y="3700725"/>
            <a:chExt cx="326275" cy="115225"/>
          </a:xfrm>
        </p:grpSpPr>
        <p:sp>
          <p:nvSpPr>
            <p:cNvPr id="1212" name="Google Shape;1212;p58"/>
            <p:cNvSpPr/>
            <p:nvPr/>
          </p:nvSpPr>
          <p:spPr>
            <a:xfrm>
              <a:off x="4856845" y="3700725"/>
              <a:ext cx="66425" cy="115225"/>
            </a:xfrm>
            <a:custGeom>
              <a:avLst/>
              <a:gdLst/>
              <a:ahLst/>
              <a:cxnLst/>
              <a:rect l="l" t="t" r="r" b="b"/>
              <a:pathLst>
                <a:path w="2657" h="4609" fill="none" extrusionOk="0">
                  <a:moveTo>
                    <a:pt x="1" y="4609"/>
                  </a:moveTo>
                  <a:lnTo>
                    <a:pt x="2656"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58"/>
            <p:cNvSpPr/>
            <p:nvPr/>
          </p:nvSpPr>
          <p:spPr>
            <a:xfrm>
              <a:off x="4943170" y="3700725"/>
              <a:ext cx="66700" cy="115225"/>
            </a:xfrm>
            <a:custGeom>
              <a:avLst/>
              <a:gdLst/>
              <a:ahLst/>
              <a:cxnLst/>
              <a:rect l="l" t="t" r="r" b="b"/>
              <a:pathLst>
                <a:path w="2668" h="4609" fill="none" extrusionOk="0">
                  <a:moveTo>
                    <a:pt x="1" y="4609"/>
                  </a:moveTo>
                  <a:lnTo>
                    <a:pt x="2668"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58"/>
            <p:cNvSpPr/>
            <p:nvPr/>
          </p:nvSpPr>
          <p:spPr>
            <a:xfrm>
              <a:off x="5029795" y="3700725"/>
              <a:ext cx="66700" cy="115225"/>
            </a:xfrm>
            <a:custGeom>
              <a:avLst/>
              <a:gdLst/>
              <a:ahLst/>
              <a:cxnLst/>
              <a:rect l="l" t="t" r="r" b="b"/>
              <a:pathLst>
                <a:path w="2668" h="4609" fill="none" extrusionOk="0">
                  <a:moveTo>
                    <a:pt x="1" y="4609"/>
                  </a:moveTo>
                  <a:lnTo>
                    <a:pt x="2668"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58"/>
            <p:cNvSpPr/>
            <p:nvPr/>
          </p:nvSpPr>
          <p:spPr>
            <a:xfrm>
              <a:off x="5116420" y="3700725"/>
              <a:ext cx="66700" cy="115225"/>
            </a:xfrm>
            <a:custGeom>
              <a:avLst/>
              <a:gdLst/>
              <a:ahLst/>
              <a:cxnLst/>
              <a:rect l="l" t="t" r="r" b="b"/>
              <a:pathLst>
                <a:path w="2668" h="4609" fill="none" extrusionOk="0">
                  <a:moveTo>
                    <a:pt x="0" y="4609"/>
                  </a:moveTo>
                  <a:lnTo>
                    <a:pt x="2667" y="2299"/>
                  </a:lnTo>
                  <a:lnTo>
                    <a:pt x="0"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6" name="Google Shape;1216;p58"/>
          <p:cNvGrpSpPr/>
          <p:nvPr/>
        </p:nvGrpSpPr>
        <p:grpSpPr>
          <a:xfrm flipH="1">
            <a:off x="1748819" y="571915"/>
            <a:ext cx="794512" cy="280573"/>
            <a:chOff x="4856845" y="3700725"/>
            <a:chExt cx="326275" cy="115225"/>
          </a:xfrm>
        </p:grpSpPr>
        <p:sp>
          <p:nvSpPr>
            <p:cNvPr id="1217" name="Google Shape;1217;p58"/>
            <p:cNvSpPr/>
            <p:nvPr/>
          </p:nvSpPr>
          <p:spPr>
            <a:xfrm>
              <a:off x="4856845" y="3700725"/>
              <a:ext cx="66425" cy="115225"/>
            </a:xfrm>
            <a:custGeom>
              <a:avLst/>
              <a:gdLst/>
              <a:ahLst/>
              <a:cxnLst/>
              <a:rect l="l" t="t" r="r" b="b"/>
              <a:pathLst>
                <a:path w="2657" h="4609" fill="none" extrusionOk="0">
                  <a:moveTo>
                    <a:pt x="1" y="4609"/>
                  </a:moveTo>
                  <a:lnTo>
                    <a:pt x="2656"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58"/>
            <p:cNvSpPr/>
            <p:nvPr/>
          </p:nvSpPr>
          <p:spPr>
            <a:xfrm>
              <a:off x="4943170" y="3700725"/>
              <a:ext cx="66700" cy="115225"/>
            </a:xfrm>
            <a:custGeom>
              <a:avLst/>
              <a:gdLst/>
              <a:ahLst/>
              <a:cxnLst/>
              <a:rect l="l" t="t" r="r" b="b"/>
              <a:pathLst>
                <a:path w="2668" h="4609" fill="none" extrusionOk="0">
                  <a:moveTo>
                    <a:pt x="1" y="4609"/>
                  </a:moveTo>
                  <a:lnTo>
                    <a:pt x="2668"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58"/>
            <p:cNvSpPr/>
            <p:nvPr/>
          </p:nvSpPr>
          <p:spPr>
            <a:xfrm>
              <a:off x="5029795" y="3700725"/>
              <a:ext cx="66700" cy="115225"/>
            </a:xfrm>
            <a:custGeom>
              <a:avLst/>
              <a:gdLst/>
              <a:ahLst/>
              <a:cxnLst/>
              <a:rect l="l" t="t" r="r" b="b"/>
              <a:pathLst>
                <a:path w="2668" h="4609" fill="none" extrusionOk="0">
                  <a:moveTo>
                    <a:pt x="1" y="4609"/>
                  </a:moveTo>
                  <a:lnTo>
                    <a:pt x="2668"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58"/>
            <p:cNvSpPr/>
            <p:nvPr/>
          </p:nvSpPr>
          <p:spPr>
            <a:xfrm>
              <a:off x="5116420" y="3700725"/>
              <a:ext cx="66700" cy="115225"/>
            </a:xfrm>
            <a:custGeom>
              <a:avLst/>
              <a:gdLst/>
              <a:ahLst/>
              <a:cxnLst/>
              <a:rect l="l" t="t" r="r" b="b"/>
              <a:pathLst>
                <a:path w="2668" h="4609" fill="none" extrusionOk="0">
                  <a:moveTo>
                    <a:pt x="0" y="4609"/>
                  </a:moveTo>
                  <a:lnTo>
                    <a:pt x="2667" y="2299"/>
                  </a:lnTo>
                  <a:lnTo>
                    <a:pt x="0"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27" name="Google Shape;1227;p58"/>
          <p:cNvSpPr txBox="1">
            <a:spLocks noGrp="1"/>
          </p:cNvSpPr>
          <p:nvPr>
            <p:ph type="subTitle" idx="1"/>
          </p:nvPr>
        </p:nvSpPr>
        <p:spPr>
          <a:xfrm>
            <a:off x="428596" y="1285866"/>
            <a:ext cx="7572428" cy="2357454"/>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fr-FR" dirty="0" smtClean="0"/>
              <a:t>                       Ainsi notre  circuit global est le suivant:</a:t>
            </a:r>
          </a:p>
          <a:p>
            <a:pPr marL="0" lvl="0" indent="0" algn="l" rtl="0">
              <a:spcBef>
                <a:spcPts val="0"/>
              </a:spcBef>
              <a:spcAft>
                <a:spcPts val="1600"/>
              </a:spcAft>
              <a:buNone/>
            </a:pPr>
            <a:endParaRPr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3441" y="1635646"/>
            <a:ext cx="6359190" cy="27363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7459956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311;p35"/>
          <p:cNvSpPr txBox="1">
            <a:spLocks noGrp="1"/>
          </p:cNvSpPr>
          <p:nvPr>
            <p:ph type="title"/>
          </p:nvPr>
        </p:nvSpPr>
        <p:spPr>
          <a:xfrm>
            <a:off x="2560444" y="2307616"/>
            <a:ext cx="4035900" cy="119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FR" dirty="0" smtClean="0"/>
              <a:t>L’ Alimentation</a:t>
            </a:r>
            <a:endParaRPr dirty="0"/>
          </a:p>
        </p:txBody>
      </p:sp>
      <p:sp>
        <p:nvSpPr>
          <p:cNvPr id="6" name="Google Shape;312;p35"/>
          <p:cNvSpPr txBox="1">
            <a:spLocks noGrp="1"/>
          </p:cNvSpPr>
          <p:nvPr>
            <p:ph type="title" idx="2"/>
          </p:nvPr>
        </p:nvSpPr>
        <p:spPr>
          <a:xfrm>
            <a:off x="2944894" y="1208653"/>
            <a:ext cx="3267000" cy="1377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smtClean="0"/>
              <a:t>02</a:t>
            </a:r>
            <a:endParaRPr dirty="0"/>
          </a:p>
        </p:txBody>
      </p:sp>
      <p:sp>
        <p:nvSpPr>
          <p:cNvPr id="7" name="Google Shape;313;p35"/>
          <p:cNvSpPr/>
          <p:nvPr/>
        </p:nvSpPr>
        <p:spPr>
          <a:xfrm>
            <a:off x="1072839" y="645449"/>
            <a:ext cx="6998335" cy="293144"/>
          </a:xfrm>
          <a:custGeom>
            <a:avLst/>
            <a:gdLst/>
            <a:ahLst/>
            <a:cxnLst/>
            <a:rect l="l" t="t" r="r" b="b"/>
            <a:pathLst>
              <a:path w="154591" h="7847" fill="none" extrusionOk="0">
                <a:moveTo>
                  <a:pt x="0" y="1"/>
                </a:moveTo>
                <a:lnTo>
                  <a:pt x="7513" y="6954"/>
                </a:lnTo>
                <a:cubicBezTo>
                  <a:pt x="8156" y="7490"/>
                  <a:pt x="8954" y="7799"/>
                  <a:pt x="9787" y="7847"/>
                </a:cubicBezTo>
                <a:lnTo>
                  <a:pt x="144816" y="7847"/>
                </a:lnTo>
                <a:cubicBezTo>
                  <a:pt x="145649" y="7799"/>
                  <a:pt x="146435" y="7490"/>
                  <a:pt x="147078" y="6954"/>
                </a:cubicBezTo>
                <a:lnTo>
                  <a:pt x="154591" y="1"/>
                </a:lnTo>
              </a:path>
            </a:pathLst>
          </a:custGeom>
          <a:noFill/>
          <a:ln w="28575" cap="rnd" cmpd="sng">
            <a:solidFill>
              <a:srgbClr val="81F5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314;p35"/>
          <p:cNvSpPr/>
          <p:nvPr/>
        </p:nvSpPr>
        <p:spPr>
          <a:xfrm>
            <a:off x="1072839" y="4204907"/>
            <a:ext cx="6998335" cy="293144"/>
          </a:xfrm>
          <a:custGeom>
            <a:avLst/>
            <a:gdLst/>
            <a:ahLst/>
            <a:cxnLst/>
            <a:rect l="l" t="t" r="r" b="b"/>
            <a:pathLst>
              <a:path w="154591" h="7847" fill="none" extrusionOk="0">
                <a:moveTo>
                  <a:pt x="0" y="7847"/>
                </a:moveTo>
                <a:lnTo>
                  <a:pt x="7513" y="893"/>
                </a:lnTo>
                <a:cubicBezTo>
                  <a:pt x="8156" y="358"/>
                  <a:pt x="8954" y="48"/>
                  <a:pt x="9787" y="0"/>
                </a:cubicBezTo>
                <a:lnTo>
                  <a:pt x="144816" y="0"/>
                </a:lnTo>
                <a:cubicBezTo>
                  <a:pt x="145649" y="48"/>
                  <a:pt x="146435" y="358"/>
                  <a:pt x="147078" y="893"/>
                </a:cubicBezTo>
                <a:lnTo>
                  <a:pt x="154591" y="7847"/>
                </a:lnTo>
              </a:path>
            </a:pathLst>
          </a:custGeom>
          <a:noFill/>
          <a:ln w="28575" cap="rnd" cmpd="sng">
            <a:solidFill>
              <a:srgbClr val="81F5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 name="Google Shape;315;p35"/>
          <p:cNvGrpSpPr/>
          <p:nvPr/>
        </p:nvGrpSpPr>
        <p:grpSpPr>
          <a:xfrm>
            <a:off x="2848624" y="4442271"/>
            <a:ext cx="3459539" cy="145246"/>
            <a:chOff x="2875403" y="4442271"/>
            <a:chExt cx="3459539" cy="145246"/>
          </a:xfrm>
        </p:grpSpPr>
        <p:sp>
          <p:nvSpPr>
            <p:cNvPr id="10" name="Google Shape;316;p35"/>
            <p:cNvSpPr/>
            <p:nvPr/>
          </p:nvSpPr>
          <p:spPr>
            <a:xfrm>
              <a:off x="5158827" y="4442271"/>
              <a:ext cx="621233" cy="145246"/>
            </a:xfrm>
            <a:custGeom>
              <a:avLst/>
              <a:gdLst/>
              <a:ahLst/>
              <a:cxnLst/>
              <a:rect l="l" t="t" r="r" b="b"/>
              <a:pathLst>
                <a:path w="18182" h="4251" fill="none" extrusionOk="0">
                  <a:moveTo>
                    <a:pt x="17776" y="0"/>
                  </a:moveTo>
                  <a:cubicBezTo>
                    <a:pt x="18110" y="0"/>
                    <a:pt x="18181" y="179"/>
                    <a:pt x="17943" y="405"/>
                  </a:cubicBezTo>
                  <a:lnTo>
                    <a:pt x="14181" y="3846"/>
                  </a:lnTo>
                  <a:cubicBezTo>
                    <a:pt x="13883" y="4084"/>
                    <a:pt x="13514" y="4227"/>
                    <a:pt x="13133" y="4251"/>
                  </a:cubicBezTo>
                  <a:lnTo>
                    <a:pt x="405" y="4251"/>
                  </a:lnTo>
                  <a:cubicBezTo>
                    <a:pt x="72" y="4251"/>
                    <a:pt x="0" y="4060"/>
                    <a:pt x="250" y="3846"/>
                  </a:cubicBezTo>
                  <a:lnTo>
                    <a:pt x="4013" y="405"/>
                  </a:lnTo>
                  <a:cubicBezTo>
                    <a:pt x="4310" y="155"/>
                    <a:pt x="4667" y="24"/>
                    <a:pt x="5060" y="0"/>
                  </a:cubicBezTo>
                  <a:close/>
                </a:path>
              </a:pathLst>
            </a:custGeom>
            <a:noFill/>
            <a:ln w="19050" cap="flat" cmpd="sng">
              <a:solidFill>
                <a:srgbClr val="D1208D"/>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17;p35"/>
            <p:cNvSpPr/>
            <p:nvPr/>
          </p:nvSpPr>
          <p:spPr>
            <a:xfrm>
              <a:off x="5713709" y="4442271"/>
              <a:ext cx="621233" cy="145246"/>
            </a:xfrm>
            <a:custGeom>
              <a:avLst/>
              <a:gdLst/>
              <a:ahLst/>
              <a:cxnLst/>
              <a:rect l="l" t="t" r="r" b="b"/>
              <a:pathLst>
                <a:path w="18182" h="4251" extrusionOk="0">
                  <a:moveTo>
                    <a:pt x="5049" y="0"/>
                  </a:moveTo>
                  <a:cubicBezTo>
                    <a:pt x="4668" y="24"/>
                    <a:pt x="4310" y="155"/>
                    <a:pt x="4013" y="405"/>
                  </a:cubicBezTo>
                  <a:lnTo>
                    <a:pt x="250" y="3846"/>
                  </a:lnTo>
                  <a:cubicBezTo>
                    <a:pt x="0" y="4060"/>
                    <a:pt x="72" y="4251"/>
                    <a:pt x="405" y="4251"/>
                  </a:cubicBezTo>
                  <a:lnTo>
                    <a:pt x="13133" y="4251"/>
                  </a:lnTo>
                  <a:cubicBezTo>
                    <a:pt x="13514" y="4227"/>
                    <a:pt x="13871" y="4084"/>
                    <a:pt x="14169" y="3846"/>
                  </a:cubicBezTo>
                  <a:lnTo>
                    <a:pt x="17943" y="405"/>
                  </a:lnTo>
                  <a:cubicBezTo>
                    <a:pt x="18181" y="179"/>
                    <a:pt x="18110" y="0"/>
                    <a:pt x="17776" y="0"/>
                  </a:cubicBez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18;p35"/>
            <p:cNvSpPr/>
            <p:nvPr/>
          </p:nvSpPr>
          <p:spPr>
            <a:xfrm>
              <a:off x="3977446" y="4442271"/>
              <a:ext cx="1255041" cy="145246"/>
            </a:xfrm>
            <a:custGeom>
              <a:avLst/>
              <a:gdLst/>
              <a:ahLst/>
              <a:cxnLst/>
              <a:rect l="l" t="t" r="r" b="b"/>
              <a:pathLst>
                <a:path w="36732" h="4251" extrusionOk="0">
                  <a:moveTo>
                    <a:pt x="405" y="0"/>
                  </a:moveTo>
                  <a:cubicBezTo>
                    <a:pt x="72" y="0"/>
                    <a:pt x="0" y="179"/>
                    <a:pt x="250" y="405"/>
                  </a:cubicBezTo>
                  <a:lnTo>
                    <a:pt x="4013" y="3846"/>
                  </a:lnTo>
                  <a:cubicBezTo>
                    <a:pt x="4311" y="4084"/>
                    <a:pt x="4680" y="4227"/>
                    <a:pt x="5061" y="4251"/>
                  </a:cubicBezTo>
                  <a:lnTo>
                    <a:pt x="31671" y="4251"/>
                  </a:lnTo>
                  <a:cubicBezTo>
                    <a:pt x="32052" y="4227"/>
                    <a:pt x="32421" y="4084"/>
                    <a:pt x="32719" y="3846"/>
                  </a:cubicBezTo>
                  <a:lnTo>
                    <a:pt x="36481" y="405"/>
                  </a:lnTo>
                  <a:cubicBezTo>
                    <a:pt x="36731" y="179"/>
                    <a:pt x="36660" y="0"/>
                    <a:pt x="36326" y="0"/>
                  </a:cubicBez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319;p35"/>
            <p:cNvSpPr/>
            <p:nvPr/>
          </p:nvSpPr>
          <p:spPr>
            <a:xfrm>
              <a:off x="3429876" y="4442271"/>
              <a:ext cx="621233" cy="145246"/>
            </a:xfrm>
            <a:custGeom>
              <a:avLst/>
              <a:gdLst/>
              <a:ahLst/>
              <a:cxnLst/>
              <a:rect l="l" t="t" r="r" b="b"/>
              <a:pathLst>
                <a:path w="18182" h="4251" fill="none" extrusionOk="0">
                  <a:moveTo>
                    <a:pt x="13133" y="0"/>
                  </a:moveTo>
                  <a:cubicBezTo>
                    <a:pt x="13514" y="24"/>
                    <a:pt x="13883" y="155"/>
                    <a:pt x="14169" y="405"/>
                  </a:cubicBezTo>
                  <a:lnTo>
                    <a:pt x="17943" y="3846"/>
                  </a:lnTo>
                  <a:cubicBezTo>
                    <a:pt x="18181" y="4060"/>
                    <a:pt x="18110" y="4251"/>
                    <a:pt x="17777" y="4251"/>
                  </a:cubicBezTo>
                  <a:lnTo>
                    <a:pt x="5061" y="4251"/>
                  </a:lnTo>
                  <a:cubicBezTo>
                    <a:pt x="4668" y="4227"/>
                    <a:pt x="4311" y="4084"/>
                    <a:pt x="4013" y="3846"/>
                  </a:cubicBezTo>
                  <a:lnTo>
                    <a:pt x="251" y="405"/>
                  </a:lnTo>
                  <a:cubicBezTo>
                    <a:pt x="1" y="179"/>
                    <a:pt x="72" y="0"/>
                    <a:pt x="405" y="0"/>
                  </a:cubicBezTo>
                  <a:close/>
                </a:path>
              </a:pathLst>
            </a:custGeom>
            <a:noFill/>
            <a:ln w="19050" cap="flat" cmpd="sng">
              <a:solidFill>
                <a:srgbClr val="D1208D"/>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320;p35"/>
            <p:cNvSpPr/>
            <p:nvPr/>
          </p:nvSpPr>
          <p:spPr>
            <a:xfrm>
              <a:off x="2875403" y="4442271"/>
              <a:ext cx="620823" cy="145246"/>
            </a:xfrm>
            <a:custGeom>
              <a:avLst/>
              <a:gdLst/>
              <a:ahLst/>
              <a:cxnLst/>
              <a:rect l="l" t="t" r="r" b="b"/>
              <a:pathLst>
                <a:path w="18170" h="4251" extrusionOk="0">
                  <a:moveTo>
                    <a:pt x="393" y="0"/>
                  </a:moveTo>
                  <a:cubicBezTo>
                    <a:pt x="60" y="0"/>
                    <a:pt x="0" y="179"/>
                    <a:pt x="239" y="405"/>
                  </a:cubicBezTo>
                  <a:lnTo>
                    <a:pt x="4001" y="3846"/>
                  </a:lnTo>
                  <a:cubicBezTo>
                    <a:pt x="4299" y="4084"/>
                    <a:pt x="4668" y="4227"/>
                    <a:pt x="5049" y="4251"/>
                  </a:cubicBezTo>
                  <a:lnTo>
                    <a:pt x="17776" y="4251"/>
                  </a:lnTo>
                  <a:cubicBezTo>
                    <a:pt x="18098" y="4251"/>
                    <a:pt x="18169" y="4060"/>
                    <a:pt x="17931" y="3846"/>
                  </a:cubicBezTo>
                  <a:lnTo>
                    <a:pt x="14169" y="405"/>
                  </a:lnTo>
                  <a:cubicBezTo>
                    <a:pt x="13871" y="155"/>
                    <a:pt x="13502" y="24"/>
                    <a:pt x="13121" y="0"/>
                  </a:cubicBez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 name="Google Shape;321;p35"/>
          <p:cNvGrpSpPr/>
          <p:nvPr/>
        </p:nvGrpSpPr>
        <p:grpSpPr>
          <a:xfrm>
            <a:off x="2848624" y="550009"/>
            <a:ext cx="3459539" cy="145246"/>
            <a:chOff x="2877924" y="543151"/>
            <a:chExt cx="3459539" cy="145246"/>
          </a:xfrm>
        </p:grpSpPr>
        <p:sp>
          <p:nvSpPr>
            <p:cNvPr id="16" name="Google Shape;322;p35"/>
            <p:cNvSpPr/>
            <p:nvPr/>
          </p:nvSpPr>
          <p:spPr>
            <a:xfrm>
              <a:off x="5161347" y="543151"/>
              <a:ext cx="621233" cy="145246"/>
            </a:xfrm>
            <a:custGeom>
              <a:avLst/>
              <a:gdLst/>
              <a:ahLst/>
              <a:cxnLst/>
              <a:rect l="l" t="t" r="r" b="b"/>
              <a:pathLst>
                <a:path w="18182" h="4251" fill="none" extrusionOk="0">
                  <a:moveTo>
                    <a:pt x="17776" y="0"/>
                  </a:moveTo>
                  <a:cubicBezTo>
                    <a:pt x="18110" y="0"/>
                    <a:pt x="18181" y="179"/>
                    <a:pt x="17943" y="405"/>
                  </a:cubicBezTo>
                  <a:lnTo>
                    <a:pt x="14181" y="3846"/>
                  </a:lnTo>
                  <a:cubicBezTo>
                    <a:pt x="13883" y="4084"/>
                    <a:pt x="13514" y="4227"/>
                    <a:pt x="13133" y="4251"/>
                  </a:cubicBezTo>
                  <a:lnTo>
                    <a:pt x="405" y="4251"/>
                  </a:lnTo>
                  <a:cubicBezTo>
                    <a:pt x="72" y="4251"/>
                    <a:pt x="0" y="4060"/>
                    <a:pt x="250" y="3846"/>
                  </a:cubicBezTo>
                  <a:lnTo>
                    <a:pt x="4013" y="405"/>
                  </a:lnTo>
                  <a:cubicBezTo>
                    <a:pt x="4310" y="155"/>
                    <a:pt x="4667" y="24"/>
                    <a:pt x="5060" y="0"/>
                  </a:cubicBezTo>
                  <a:close/>
                </a:path>
              </a:pathLst>
            </a:custGeom>
            <a:noFill/>
            <a:ln w="19050" cap="flat" cmpd="sng">
              <a:solidFill>
                <a:srgbClr val="D1208D"/>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23;p35"/>
            <p:cNvSpPr/>
            <p:nvPr/>
          </p:nvSpPr>
          <p:spPr>
            <a:xfrm>
              <a:off x="5716230" y="543151"/>
              <a:ext cx="621233" cy="145246"/>
            </a:xfrm>
            <a:custGeom>
              <a:avLst/>
              <a:gdLst/>
              <a:ahLst/>
              <a:cxnLst/>
              <a:rect l="l" t="t" r="r" b="b"/>
              <a:pathLst>
                <a:path w="18182" h="4251" extrusionOk="0">
                  <a:moveTo>
                    <a:pt x="5049" y="0"/>
                  </a:moveTo>
                  <a:cubicBezTo>
                    <a:pt x="4668" y="24"/>
                    <a:pt x="4310" y="155"/>
                    <a:pt x="4013" y="405"/>
                  </a:cubicBezTo>
                  <a:lnTo>
                    <a:pt x="250" y="3846"/>
                  </a:lnTo>
                  <a:cubicBezTo>
                    <a:pt x="0" y="4060"/>
                    <a:pt x="72" y="4251"/>
                    <a:pt x="405" y="4251"/>
                  </a:cubicBezTo>
                  <a:lnTo>
                    <a:pt x="13133" y="4251"/>
                  </a:lnTo>
                  <a:cubicBezTo>
                    <a:pt x="13514" y="4227"/>
                    <a:pt x="13871" y="4084"/>
                    <a:pt x="14169" y="3846"/>
                  </a:cubicBezTo>
                  <a:lnTo>
                    <a:pt x="17943" y="405"/>
                  </a:lnTo>
                  <a:cubicBezTo>
                    <a:pt x="18181" y="179"/>
                    <a:pt x="18110" y="0"/>
                    <a:pt x="17776" y="0"/>
                  </a:cubicBez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324;p35"/>
            <p:cNvSpPr/>
            <p:nvPr/>
          </p:nvSpPr>
          <p:spPr>
            <a:xfrm>
              <a:off x="3979967" y="543151"/>
              <a:ext cx="1255041" cy="145246"/>
            </a:xfrm>
            <a:custGeom>
              <a:avLst/>
              <a:gdLst/>
              <a:ahLst/>
              <a:cxnLst/>
              <a:rect l="l" t="t" r="r" b="b"/>
              <a:pathLst>
                <a:path w="36732" h="4251" extrusionOk="0">
                  <a:moveTo>
                    <a:pt x="405" y="0"/>
                  </a:moveTo>
                  <a:cubicBezTo>
                    <a:pt x="72" y="0"/>
                    <a:pt x="0" y="179"/>
                    <a:pt x="250" y="405"/>
                  </a:cubicBezTo>
                  <a:lnTo>
                    <a:pt x="4013" y="3846"/>
                  </a:lnTo>
                  <a:cubicBezTo>
                    <a:pt x="4311" y="4084"/>
                    <a:pt x="4680" y="4227"/>
                    <a:pt x="5061" y="4251"/>
                  </a:cubicBezTo>
                  <a:lnTo>
                    <a:pt x="31671" y="4251"/>
                  </a:lnTo>
                  <a:cubicBezTo>
                    <a:pt x="32052" y="4227"/>
                    <a:pt x="32421" y="4084"/>
                    <a:pt x="32719" y="3846"/>
                  </a:cubicBezTo>
                  <a:lnTo>
                    <a:pt x="36481" y="405"/>
                  </a:lnTo>
                  <a:cubicBezTo>
                    <a:pt x="36731" y="179"/>
                    <a:pt x="36660" y="0"/>
                    <a:pt x="36326" y="0"/>
                  </a:cubicBez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325;p35"/>
            <p:cNvSpPr/>
            <p:nvPr/>
          </p:nvSpPr>
          <p:spPr>
            <a:xfrm>
              <a:off x="3432396" y="543151"/>
              <a:ext cx="621233" cy="145246"/>
            </a:xfrm>
            <a:custGeom>
              <a:avLst/>
              <a:gdLst/>
              <a:ahLst/>
              <a:cxnLst/>
              <a:rect l="l" t="t" r="r" b="b"/>
              <a:pathLst>
                <a:path w="18182" h="4251" fill="none" extrusionOk="0">
                  <a:moveTo>
                    <a:pt x="13133" y="0"/>
                  </a:moveTo>
                  <a:cubicBezTo>
                    <a:pt x="13514" y="24"/>
                    <a:pt x="13883" y="155"/>
                    <a:pt x="14169" y="405"/>
                  </a:cubicBezTo>
                  <a:lnTo>
                    <a:pt x="17943" y="3846"/>
                  </a:lnTo>
                  <a:cubicBezTo>
                    <a:pt x="18181" y="4060"/>
                    <a:pt x="18110" y="4251"/>
                    <a:pt x="17777" y="4251"/>
                  </a:cubicBezTo>
                  <a:lnTo>
                    <a:pt x="5061" y="4251"/>
                  </a:lnTo>
                  <a:cubicBezTo>
                    <a:pt x="4668" y="4227"/>
                    <a:pt x="4311" y="4084"/>
                    <a:pt x="4013" y="3846"/>
                  </a:cubicBezTo>
                  <a:lnTo>
                    <a:pt x="251" y="405"/>
                  </a:lnTo>
                  <a:cubicBezTo>
                    <a:pt x="1" y="179"/>
                    <a:pt x="72" y="0"/>
                    <a:pt x="405" y="0"/>
                  </a:cubicBezTo>
                  <a:close/>
                </a:path>
              </a:pathLst>
            </a:custGeom>
            <a:noFill/>
            <a:ln w="19050" cap="flat" cmpd="sng">
              <a:solidFill>
                <a:srgbClr val="D1208D"/>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326;p35"/>
            <p:cNvSpPr/>
            <p:nvPr/>
          </p:nvSpPr>
          <p:spPr>
            <a:xfrm>
              <a:off x="2877924" y="543151"/>
              <a:ext cx="620823" cy="145246"/>
            </a:xfrm>
            <a:custGeom>
              <a:avLst/>
              <a:gdLst/>
              <a:ahLst/>
              <a:cxnLst/>
              <a:rect l="l" t="t" r="r" b="b"/>
              <a:pathLst>
                <a:path w="18170" h="4251" extrusionOk="0">
                  <a:moveTo>
                    <a:pt x="393" y="0"/>
                  </a:moveTo>
                  <a:cubicBezTo>
                    <a:pt x="60" y="0"/>
                    <a:pt x="0" y="179"/>
                    <a:pt x="239" y="405"/>
                  </a:cubicBezTo>
                  <a:lnTo>
                    <a:pt x="4001" y="3846"/>
                  </a:lnTo>
                  <a:cubicBezTo>
                    <a:pt x="4299" y="4084"/>
                    <a:pt x="4668" y="4227"/>
                    <a:pt x="5049" y="4251"/>
                  </a:cubicBezTo>
                  <a:lnTo>
                    <a:pt x="17776" y="4251"/>
                  </a:lnTo>
                  <a:cubicBezTo>
                    <a:pt x="18098" y="4251"/>
                    <a:pt x="18169" y="4060"/>
                    <a:pt x="17931" y="3846"/>
                  </a:cubicBezTo>
                  <a:lnTo>
                    <a:pt x="14169" y="405"/>
                  </a:lnTo>
                  <a:cubicBezTo>
                    <a:pt x="13871" y="155"/>
                    <a:pt x="13502" y="24"/>
                    <a:pt x="13121" y="0"/>
                  </a:cubicBez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 name="Google Shape;327;p35"/>
          <p:cNvGrpSpPr/>
          <p:nvPr/>
        </p:nvGrpSpPr>
        <p:grpSpPr>
          <a:xfrm>
            <a:off x="6883218" y="2415655"/>
            <a:ext cx="884042" cy="312191"/>
            <a:chOff x="4856845" y="3700725"/>
            <a:chExt cx="326275" cy="115225"/>
          </a:xfrm>
        </p:grpSpPr>
        <p:sp>
          <p:nvSpPr>
            <p:cNvPr id="22" name="Google Shape;328;p35"/>
            <p:cNvSpPr/>
            <p:nvPr/>
          </p:nvSpPr>
          <p:spPr>
            <a:xfrm>
              <a:off x="4856845" y="3700725"/>
              <a:ext cx="66425" cy="115225"/>
            </a:xfrm>
            <a:custGeom>
              <a:avLst/>
              <a:gdLst/>
              <a:ahLst/>
              <a:cxnLst/>
              <a:rect l="l" t="t" r="r" b="b"/>
              <a:pathLst>
                <a:path w="2657" h="4609" fill="none" extrusionOk="0">
                  <a:moveTo>
                    <a:pt x="1" y="4609"/>
                  </a:moveTo>
                  <a:lnTo>
                    <a:pt x="2656"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329;p35"/>
            <p:cNvSpPr/>
            <p:nvPr/>
          </p:nvSpPr>
          <p:spPr>
            <a:xfrm>
              <a:off x="4943170" y="3700725"/>
              <a:ext cx="66700" cy="115225"/>
            </a:xfrm>
            <a:custGeom>
              <a:avLst/>
              <a:gdLst/>
              <a:ahLst/>
              <a:cxnLst/>
              <a:rect l="l" t="t" r="r" b="b"/>
              <a:pathLst>
                <a:path w="2668" h="4609" fill="none" extrusionOk="0">
                  <a:moveTo>
                    <a:pt x="1" y="4609"/>
                  </a:moveTo>
                  <a:lnTo>
                    <a:pt x="2668"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330;p35"/>
            <p:cNvSpPr/>
            <p:nvPr/>
          </p:nvSpPr>
          <p:spPr>
            <a:xfrm>
              <a:off x="5029795" y="3700725"/>
              <a:ext cx="66700" cy="115225"/>
            </a:xfrm>
            <a:custGeom>
              <a:avLst/>
              <a:gdLst/>
              <a:ahLst/>
              <a:cxnLst/>
              <a:rect l="l" t="t" r="r" b="b"/>
              <a:pathLst>
                <a:path w="2668" h="4609" fill="none" extrusionOk="0">
                  <a:moveTo>
                    <a:pt x="1" y="4609"/>
                  </a:moveTo>
                  <a:lnTo>
                    <a:pt x="2668"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331;p35"/>
            <p:cNvSpPr/>
            <p:nvPr/>
          </p:nvSpPr>
          <p:spPr>
            <a:xfrm>
              <a:off x="5116420" y="3700725"/>
              <a:ext cx="66700" cy="115225"/>
            </a:xfrm>
            <a:custGeom>
              <a:avLst/>
              <a:gdLst/>
              <a:ahLst/>
              <a:cxnLst/>
              <a:rect l="l" t="t" r="r" b="b"/>
              <a:pathLst>
                <a:path w="2668" h="4609" fill="none" extrusionOk="0">
                  <a:moveTo>
                    <a:pt x="0" y="4609"/>
                  </a:moveTo>
                  <a:lnTo>
                    <a:pt x="2667" y="2299"/>
                  </a:lnTo>
                  <a:lnTo>
                    <a:pt x="0"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 name="Google Shape;332;p35"/>
          <p:cNvGrpSpPr/>
          <p:nvPr/>
        </p:nvGrpSpPr>
        <p:grpSpPr>
          <a:xfrm flipH="1">
            <a:off x="1487239" y="2415655"/>
            <a:ext cx="884042" cy="312191"/>
            <a:chOff x="4856845" y="3700725"/>
            <a:chExt cx="326275" cy="115225"/>
          </a:xfrm>
        </p:grpSpPr>
        <p:sp>
          <p:nvSpPr>
            <p:cNvPr id="27" name="Google Shape;333;p35"/>
            <p:cNvSpPr/>
            <p:nvPr/>
          </p:nvSpPr>
          <p:spPr>
            <a:xfrm>
              <a:off x="4856845" y="3700725"/>
              <a:ext cx="66425" cy="115225"/>
            </a:xfrm>
            <a:custGeom>
              <a:avLst/>
              <a:gdLst/>
              <a:ahLst/>
              <a:cxnLst/>
              <a:rect l="l" t="t" r="r" b="b"/>
              <a:pathLst>
                <a:path w="2657" h="4609" fill="none" extrusionOk="0">
                  <a:moveTo>
                    <a:pt x="1" y="4609"/>
                  </a:moveTo>
                  <a:lnTo>
                    <a:pt x="2656"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334;p35"/>
            <p:cNvSpPr/>
            <p:nvPr/>
          </p:nvSpPr>
          <p:spPr>
            <a:xfrm>
              <a:off x="4943170" y="3700725"/>
              <a:ext cx="66700" cy="115225"/>
            </a:xfrm>
            <a:custGeom>
              <a:avLst/>
              <a:gdLst/>
              <a:ahLst/>
              <a:cxnLst/>
              <a:rect l="l" t="t" r="r" b="b"/>
              <a:pathLst>
                <a:path w="2668" h="4609" fill="none" extrusionOk="0">
                  <a:moveTo>
                    <a:pt x="1" y="4609"/>
                  </a:moveTo>
                  <a:lnTo>
                    <a:pt x="2668"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335;p35"/>
            <p:cNvSpPr/>
            <p:nvPr/>
          </p:nvSpPr>
          <p:spPr>
            <a:xfrm>
              <a:off x="5029795" y="3700725"/>
              <a:ext cx="66700" cy="115225"/>
            </a:xfrm>
            <a:custGeom>
              <a:avLst/>
              <a:gdLst/>
              <a:ahLst/>
              <a:cxnLst/>
              <a:rect l="l" t="t" r="r" b="b"/>
              <a:pathLst>
                <a:path w="2668" h="4609" fill="none" extrusionOk="0">
                  <a:moveTo>
                    <a:pt x="1" y="4609"/>
                  </a:moveTo>
                  <a:lnTo>
                    <a:pt x="2668"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36;p35"/>
            <p:cNvSpPr/>
            <p:nvPr/>
          </p:nvSpPr>
          <p:spPr>
            <a:xfrm>
              <a:off x="5116420" y="3700725"/>
              <a:ext cx="66700" cy="115225"/>
            </a:xfrm>
            <a:custGeom>
              <a:avLst/>
              <a:gdLst/>
              <a:ahLst/>
              <a:cxnLst/>
              <a:rect l="l" t="t" r="r" b="b"/>
              <a:pathLst>
                <a:path w="2668" h="4609" fill="none" extrusionOk="0">
                  <a:moveTo>
                    <a:pt x="0" y="4609"/>
                  </a:moveTo>
                  <a:lnTo>
                    <a:pt x="2667" y="2299"/>
                  </a:lnTo>
                  <a:lnTo>
                    <a:pt x="0"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 name="Google Shape;337;p35"/>
          <p:cNvSpPr txBox="1">
            <a:spLocks noGrp="1"/>
          </p:cNvSpPr>
          <p:nvPr>
            <p:ph type="subTitle" idx="1"/>
          </p:nvPr>
        </p:nvSpPr>
        <p:spPr>
          <a:xfrm>
            <a:off x="2438650" y="3274425"/>
            <a:ext cx="4279500" cy="710700"/>
          </a:xfrm>
          <a:prstGeom prst="rect">
            <a:avLst/>
          </a:prstGeom>
        </p:spPr>
        <p:txBody>
          <a:bodyPr spcFirstLastPara="1" wrap="square" lIns="91425" tIns="91425" rIns="91425" bIns="91425" anchor="ctr" anchorCtr="0">
            <a:noAutofit/>
          </a:bodyPr>
          <a:lstStyle/>
          <a:p>
            <a:r>
              <a:rPr lang="fr-FR" sz="1600" i="1" dirty="0">
                <a:solidFill>
                  <a:schemeClr val="bg1">
                    <a:lumMod val="75000"/>
                  </a:schemeClr>
                </a:solidFill>
              </a:rPr>
              <a:t>A</a:t>
            </a:r>
            <a:r>
              <a:rPr lang="fr-FR" sz="1600" i="1" dirty="0" smtClean="0">
                <a:solidFill>
                  <a:schemeClr val="bg1">
                    <a:lumMod val="75000"/>
                  </a:schemeClr>
                </a:solidFill>
              </a:rPr>
              <a:t>limentation </a:t>
            </a:r>
            <a:r>
              <a:rPr lang="fr-FR" sz="1600" i="1" dirty="0">
                <a:solidFill>
                  <a:schemeClr val="bg1">
                    <a:lumMod val="75000"/>
                  </a:schemeClr>
                </a:solidFill>
              </a:rPr>
              <a:t>symétrique 15V, 0, -15V.</a:t>
            </a:r>
            <a:br>
              <a:rPr lang="fr-FR" sz="1600" i="1" dirty="0">
                <a:solidFill>
                  <a:schemeClr val="bg1">
                    <a:lumMod val="75000"/>
                  </a:schemeClr>
                </a:solidFill>
              </a:rPr>
            </a:br>
            <a:endParaRPr lang="fr-FR" sz="1600" dirty="0">
              <a:solidFill>
                <a:schemeClr val="bg1">
                  <a:lumMod val="75000"/>
                </a:schemeClr>
              </a:solidFill>
            </a:endParaRPr>
          </a:p>
        </p:txBody>
      </p:sp>
    </p:spTree>
    <p:extLst>
      <p:ext uri="{BB962C8B-B14F-4D97-AF65-F5344CB8AC3E}">
        <p14:creationId xmlns:p14="http://schemas.microsoft.com/office/powerpoint/2010/main" val="164037892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209"/>
        <p:cNvGrpSpPr/>
        <p:nvPr/>
      </p:nvGrpSpPr>
      <p:grpSpPr>
        <a:xfrm>
          <a:off x="0" y="0"/>
          <a:ext cx="0" cy="0"/>
          <a:chOff x="0" y="0"/>
          <a:chExt cx="0" cy="0"/>
        </a:xfrm>
      </p:grpSpPr>
      <p:sp>
        <p:nvSpPr>
          <p:cNvPr id="1227" name="Google Shape;1227;p58"/>
          <p:cNvSpPr txBox="1">
            <a:spLocks noGrp="1"/>
          </p:cNvSpPr>
          <p:nvPr>
            <p:ph type="subTitle" idx="1"/>
          </p:nvPr>
        </p:nvSpPr>
        <p:spPr>
          <a:xfrm>
            <a:off x="467544" y="1654810"/>
            <a:ext cx="7572428" cy="2789148"/>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fr-FR" dirty="0" smtClean="0"/>
              <a:t>                  </a:t>
            </a:r>
          </a:p>
          <a:p>
            <a:pPr marL="0" lvl="0" indent="0" algn="l" rtl="0">
              <a:spcBef>
                <a:spcPts val="0"/>
              </a:spcBef>
              <a:spcAft>
                <a:spcPts val="1600"/>
              </a:spcAft>
              <a:buNone/>
            </a:pPr>
            <a:endParaRPr dirty="0"/>
          </a:p>
        </p:txBody>
      </p:sp>
      <p:sp>
        <p:nvSpPr>
          <p:cNvPr id="2" name="Rectangle 1"/>
          <p:cNvSpPr/>
          <p:nvPr/>
        </p:nvSpPr>
        <p:spPr>
          <a:xfrm>
            <a:off x="971600" y="411510"/>
            <a:ext cx="6030416" cy="523220"/>
          </a:xfrm>
          <a:prstGeom prst="rect">
            <a:avLst/>
          </a:prstGeom>
        </p:spPr>
        <p:txBody>
          <a:bodyPr wrap="square">
            <a:spAutoFit/>
          </a:bodyPr>
          <a:lstStyle/>
          <a:p>
            <a:r>
              <a:rPr lang="fr-FR" dirty="0" smtClean="0">
                <a:solidFill>
                  <a:schemeClr val="tx1"/>
                </a:solidFill>
              </a:rPr>
              <a:t>  Pour le placement routage de circuit globale:</a:t>
            </a:r>
          </a:p>
          <a:p>
            <a:endParaRPr lang="fr-FR" dirty="0" smtClean="0">
              <a:solidFill>
                <a:schemeClr val="tx1"/>
              </a:solidFill>
            </a:endParaRP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7584" y="987574"/>
            <a:ext cx="6627852" cy="34107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76488116"/>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1209"/>
        <p:cNvGrpSpPr/>
        <p:nvPr/>
      </p:nvGrpSpPr>
      <p:grpSpPr>
        <a:xfrm>
          <a:off x="0" y="0"/>
          <a:ext cx="0" cy="0"/>
          <a:chOff x="0" y="0"/>
          <a:chExt cx="0" cy="0"/>
        </a:xfrm>
      </p:grpSpPr>
      <p:sp>
        <p:nvSpPr>
          <p:cNvPr id="1227" name="Google Shape;1227;p58"/>
          <p:cNvSpPr txBox="1">
            <a:spLocks noGrp="1"/>
          </p:cNvSpPr>
          <p:nvPr>
            <p:ph type="subTitle" idx="1"/>
          </p:nvPr>
        </p:nvSpPr>
        <p:spPr>
          <a:xfrm>
            <a:off x="428596" y="1285866"/>
            <a:ext cx="7572428" cy="2357454"/>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lang="fr-FR" dirty="0" smtClean="0"/>
          </a:p>
          <a:p>
            <a:pPr marL="0" lvl="0" indent="0" algn="l" rtl="0">
              <a:spcBef>
                <a:spcPts val="0"/>
              </a:spcBef>
              <a:spcAft>
                <a:spcPts val="1600"/>
              </a:spcAft>
              <a:buNone/>
            </a:pPr>
            <a:endParaRPr dirty="0"/>
          </a:p>
        </p:txBody>
      </p:sp>
      <p:sp>
        <p:nvSpPr>
          <p:cNvPr id="3" name="Rectangle 2"/>
          <p:cNvSpPr/>
          <p:nvPr/>
        </p:nvSpPr>
        <p:spPr>
          <a:xfrm>
            <a:off x="1273222" y="339502"/>
            <a:ext cx="2028960" cy="369332"/>
          </a:xfrm>
          <a:prstGeom prst="rect">
            <a:avLst/>
          </a:prstGeom>
        </p:spPr>
        <p:txBody>
          <a:bodyPr wrap="square">
            <a:spAutoFit/>
          </a:bodyPr>
          <a:lstStyle/>
          <a:p>
            <a:r>
              <a:rPr lang="fr-FR" sz="1800" dirty="0">
                <a:solidFill>
                  <a:schemeClr val="tx1"/>
                </a:solidFill>
              </a:rPr>
              <a:t>Après le routage :</a:t>
            </a: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576" y="708834"/>
            <a:ext cx="7372350" cy="40119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76488116"/>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1209"/>
        <p:cNvGrpSpPr/>
        <p:nvPr/>
      </p:nvGrpSpPr>
      <p:grpSpPr>
        <a:xfrm>
          <a:off x="0" y="0"/>
          <a:ext cx="0" cy="0"/>
          <a:chOff x="0" y="0"/>
          <a:chExt cx="0" cy="0"/>
        </a:xfrm>
      </p:grpSpPr>
      <p:sp>
        <p:nvSpPr>
          <p:cNvPr id="1227" name="Google Shape;1227;p58"/>
          <p:cNvSpPr txBox="1">
            <a:spLocks noGrp="1"/>
          </p:cNvSpPr>
          <p:nvPr>
            <p:ph type="subTitle" idx="1"/>
          </p:nvPr>
        </p:nvSpPr>
        <p:spPr>
          <a:xfrm>
            <a:off x="428596" y="1285866"/>
            <a:ext cx="7572428" cy="2357454"/>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fr-FR" dirty="0" smtClean="0"/>
              <a:t>                       </a:t>
            </a:r>
            <a:endParaRPr dirty="0"/>
          </a:p>
        </p:txBody>
      </p:sp>
      <p:sp>
        <p:nvSpPr>
          <p:cNvPr id="3" name="Rectangle 2"/>
          <p:cNvSpPr/>
          <p:nvPr/>
        </p:nvSpPr>
        <p:spPr>
          <a:xfrm>
            <a:off x="971600" y="298233"/>
            <a:ext cx="3812467" cy="307777"/>
          </a:xfrm>
          <a:prstGeom prst="rect">
            <a:avLst/>
          </a:prstGeom>
        </p:spPr>
        <p:txBody>
          <a:bodyPr wrap="square">
            <a:spAutoFit/>
          </a:bodyPr>
          <a:lstStyle/>
          <a:p>
            <a:r>
              <a:rPr lang="fr-FR" dirty="0">
                <a:solidFill>
                  <a:schemeClr val="tx1"/>
                </a:solidFill>
              </a:rPr>
              <a:t>La visualisation 3D de la maquette :</a:t>
            </a:r>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536" y="771550"/>
            <a:ext cx="8352928" cy="4197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43144745"/>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1209"/>
        <p:cNvGrpSpPr/>
        <p:nvPr/>
      </p:nvGrpSpPr>
      <p:grpSpPr>
        <a:xfrm>
          <a:off x="0" y="0"/>
          <a:ext cx="0" cy="0"/>
          <a:chOff x="0" y="0"/>
          <a:chExt cx="0" cy="0"/>
        </a:xfrm>
      </p:grpSpPr>
      <p:sp>
        <p:nvSpPr>
          <p:cNvPr id="1227" name="Google Shape;1227;p58"/>
          <p:cNvSpPr txBox="1">
            <a:spLocks noGrp="1"/>
          </p:cNvSpPr>
          <p:nvPr>
            <p:ph type="subTitle" idx="1"/>
          </p:nvPr>
        </p:nvSpPr>
        <p:spPr>
          <a:xfrm>
            <a:off x="428596" y="1285866"/>
            <a:ext cx="7572428" cy="2357454"/>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fr-FR" dirty="0" smtClean="0"/>
              <a:t>                    </a:t>
            </a:r>
            <a:endParaRPr dirty="0"/>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568" y="483518"/>
            <a:ext cx="7776864" cy="42484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24782017"/>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1209"/>
        <p:cNvGrpSpPr/>
        <p:nvPr/>
      </p:nvGrpSpPr>
      <p:grpSpPr>
        <a:xfrm>
          <a:off x="0" y="0"/>
          <a:ext cx="0" cy="0"/>
          <a:chOff x="0" y="0"/>
          <a:chExt cx="0" cy="0"/>
        </a:xfrm>
      </p:grpSpPr>
      <p:sp>
        <p:nvSpPr>
          <p:cNvPr id="1227" name="Google Shape;1227;p58"/>
          <p:cNvSpPr txBox="1">
            <a:spLocks noGrp="1"/>
          </p:cNvSpPr>
          <p:nvPr>
            <p:ph type="subTitle" idx="1"/>
          </p:nvPr>
        </p:nvSpPr>
        <p:spPr>
          <a:xfrm>
            <a:off x="428596" y="1285866"/>
            <a:ext cx="7572428" cy="2357454"/>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fr-FR" dirty="0" smtClean="0"/>
              <a:t>                    </a:t>
            </a:r>
            <a:endParaRPr dirty="0"/>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544" y="483518"/>
            <a:ext cx="8064896" cy="42484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38873215"/>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1209"/>
        <p:cNvGrpSpPr/>
        <p:nvPr/>
      </p:nvGrpSpPr>
      <p:grpSpPr>
        <a:xfrm>
          <a:off x="0" y="0"/>
          <a:ext cx="0" cy="0"/>
          <a:chOff x="0" y="0"/>
          <a:chExt cx="0" cy="0"/>
        </a:xfrm>
      </p:grpSpPr>
      <p:sp>
        <p:nvSpPr>
          <p:cNvPr id="1227" name="Google Shape;1227;p58"/>
          <p:cNvSpPr txBox="1">
            <a:spLocks noGrp="1"/>
          </p:cNvSpPr>
          <p:nvPr>
            <p:ph type="subTitle" idx="1"/>
          </p:nvPr>
        </p:nvSpPr>
        <p:spPr>
          <a:xfrm>
            <a:off x="755576" y="1707654"/>
            <a:ext cx="7920880" cy="2655746"/>
          </a:xfrm>
          <a:prstGeom prst="rect">
            <a:avLst/>
          </a:prstGeom>
        </p:spPr>
        <p:txBody>
          <a:bodyPr spcFirstLastPara="1" wrap="square" lIns="91425" tIns="91425" rIns="91425" bIns="91425" anchor="t" anchorCtr="0">
            <a:noAutofit/>
          </a:bodyPr>
          <a:lstStyle/>
          <a:p>
            <a:pPr marL="0" lvl="0" indent="0">
              <a:spcAft>
                <a:spcPts val="1600"/>
              </a:spcAft>
            </a:pPr>
            <a:r>
              <a:rPr lang="fr-FR" sz="4400" b="1" i="1" dirty="0" smtClean="0">
                <a:solidFill>
                  <a:schemeClr val="tx2">
                    <a:lumMod val="60000"/>
                    <a:lumOff val="40000"/>
                  </a:schemeClr>
                </a:solidFill>
              </a:rPr>
              <a:t>  Merci  pour </a:t>
            </a:r>
            <a:r>
              <a:rPr lang="fr-FR" sz="4400" b="1" i="1" dirty="0">
                <a:solidFill>
                  <a:schemeClr val="tx2">
                    <a:lumMod val="60000"/>
                    <a:lumOff val="40000"/>
                  </a:schemeClr>
                </a:solidFill>
              </a:rPr>
              <a:t>votre </a:t>
            </a:r>
            <a:r>
              <a:rPr lang="fr-FR" sz="4400" b="1" i="1" dirty="0" smtClean="0">
                <a:solidFill>
                  <a:schemeClr val="tx2">
                    <a:lumMod val="60000"/>
                    <a:lumOff val="40000"/>
                  </a:schemeClr>
                </a:solidFill>
              </a:rPr>
              <a:t>attention</a:t>
            </a:r>
            <a:endParaRPr sz="4400" b="1" i="1" dirty="0">
              <a:solidFill>
                <a:schemeClr val="tx2">
                  <a:lumMod val="60000"/>
                  <a:lumOff val="40000"/>
                </a:schemeClr>
              </a:solidFill>
            </a:endParaRPr>
          </a:p>
        </p:txBody>
      </p:sp>
    </p:spTree>
    <p:extLst>
      <p:ext uri="{BB962C8B-B14F-4D97-AF65-F5344CB8AC3E}">
        <p14:creationId xmlns:p14="http://schemas.microsoft.com/office/powerpoint/2010/main" val="345997798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grpSp>
        <p:nvGrpSpPr>
          <p:cNvPr id="376" name="Google Shape;376;p38"/>
          <p:cNvGrpSpPr/>
          <p:nvPr/>
        </p:nvGrpSpPr>
        <p:grpSpPr>
          <a:xfrm>
            <a:off x="1349979" y="533655"/>
            <a:ext cx="5958325" cy="280573"/>
            <a:chOff x="718902" y="583459"/>
            <a:chExt cx="7721310" cy="280573"/>
          </a:xfrm>
        </p:grpSpPr>
        <p:grpSp>
          <p:nvGrpSpPr>
            <p:cNvPr id="377" name="Google Shape;377;p38"/>
            <p:cNvGrpSpPr/>
            <p:nvPr/>
          </p:nvGrpSpPr>
          <p:grpSpPr>
            <a:xfrm>
              <a:off x="7645700" y="583459"/>
              <a:ext cx="794512" cy="280573"/>
              <a:chOff x="4856845" y="3700725"/>
              <a:chExt cx="326275" cy="115225"/>
            </a:xfrm>
          </p:grpSpPr>
          <p:sp>
            <p:nvSpPr>
              <p:cNvPr id="378" name="Google Shape;378;p38"/>
              <p:cNvSpPr/>
              <p:nvPr/>
            </p:nvSpPr>
            <p:spPr>
              <a:xfrm>
                <a:off x="4856845" y="3700725"/>
                <a:ext cx="66425" cy="115225"/>
              </a:xfrm>
              <a:custGeom>
                <a:avLst/>
                <a:gdLst/>
                <a:ahLst/>
                <a:cxnLst/>
                <a:rect l="l" t="t" r="r" b="b"/>
                <a:pathLst>
                  <a:path w="2657" h="4609" fill="none" extrusionOk="0">
                    <a:moveTo>
                      <a:pt x="1" y="4609"/>
                    </a:moveTo>
                    <a:lnTo>
                      <a:pt x="2656"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38"/>
              <p:cNvSpPr/>
              <p:nvPr/>
            </p:nvSpPr>
            <p:spPr>
              <a:xfrm>
                <a:off x="4943167" y="3700725"/>
                <a:ext cx="66700" cy="115225"/>
              </a:xfrm>
              <a:custGeom>
                <a:avLst/>
                <a:gdLst/>
                <a:ahLst/>
                <a:cxnLst/>
                <a:rect l="l" t="t" r="r" b="b"/>
                <a:pathLst>
                  <a:path w="2668" h="4609" fill="none" extrusionOk="0">
                    <a:moveTo>
                      <a:pt x="1" y="4609"/>
                    </a:moveTo>
                    <a:lnTo>
                      <a:pt x="2668"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38"/>
              <p:cNvSpPr/>
              <p:nvPr/>
            </p:nvSpPr>
            <p:spPr>
              <a:xfrm>
                <a:off x="5029795" y="3700725"/>
                <a:ext cx="66700" cy="115225"/>
              </a:xfrm>
              <a:custGeom>
                <a:avLst/>
                <a:gdLst/>
                <a:ahLst/>
                <a:cxnLst/>
                <a:rect l="l" t="t" r="r" b="b"/>
                <a:pathLst>
                  <a:path w="2668" h="4609" fill="none" extrusionOk="0">
                    <a:moveTo>
                      <a:pt x="1" y="4609"/>
                    </a:moveTo>
                    <a:lnTo>
                      <a:pt x="2668"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38"/>
              <p:cNvSpPr/>
              <p:nvPr/>
            </p:nvSpPr>
            <p:spPr>
              <a:xfrm>
                <a:off x="5116420" y="3700725"/>
                <a:ext cx="66700" cy="115225"/>
              </a:xfrm>
              <a:custGeom>
                <a:avLst/>
                <a:gdLst/>
                <a:ahLst/>
                <a:cxnLst/>
                <a:rect l="l" t="t" r="r" b="b"/>
                <a:pathLst>
                  <a:path w="2668" h="4609" fill="none" extrusionOk="0">
                    <a:moveTo>
                      <a:pt x="0" y="4609"/>
                    </a:moveTo>
                    <a:lnTo>
                      <a:pt x="2667" y="2299"/>
                    </a:lnTo>
                    <a:lnTo>
                      <a:pt x="0"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 name="Google Shape;382;p38"/>
            <p:cNvGrpSpPr/>
            <p:nvPr/>
          </p:nvGrpSpPr>
          <p:grpSpPr>
            <a:xfrm flipH="1">
              <a:off x="718902" y="583459"/>
              <a:ext cx="794512" cy="280573"/>
              <a:chOff x="4856845" y="3700725"/>
              <a:chExt cx="326275" cy="115225"/>
            </a:xfrm>
          </p:grpSpPr>
          <p:sp>
            <p:nvSpPr>
              <p:cNvPr id="383" name="Google Shape;383;p38"/>
              <p:cNvSpPr/>
              <p:nvPr/>
            </p:nvSpPr>
            <p:spPr>
              <a:xfrm>
                <a:off x="4856845" y="3700725"/>
                <a:ext cx="66425" cy="115225"/>
              </a:xfrm>
              <a:custGeom>
                <a:avLst/>
                <a:gdLst/>
                <a:ahLst/>
                <a:cxnLst/>
                <a:rect l="l" t="t" r="r" b="b"/>
                <a:pathLst>
                  <a:path w="2657" h="4609" fill="none" extrusionOk="0">
                    <a:moveTo>
                      <a:pt x="1" y="4609"/>
                    </a:moveTo>
                    <a:lnTo>
                      <a:pt x="2656"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38"/>
              <p:cNvSpPr/>
              <p:nvPr/>
            </p:nvSpPr>
            <p:spPr>
              <a:xfrm>
                <a:off x="4943170" y="3700725"/>
                <a:ext cx="66700" cy="115225"/>
              </a:xfrm>
              <a:custGeom>
                <a:avLst/>
                <a:gdLst/>
                <a:ahLst/>
                <a:cxnLst/>
                <a:rect l="l" t="t" r="r" b="b"/>
                <a:pathLst>
                  <a:path w="2668" h="4609" fill="none" extrusionOk="0">
                    <a:moveTo>
                      <a:pt x="1" y="4609"/>
                    </a:moveTo>
                    <a:lnTo>
                      <a:pt x="2668"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38"/>
              <p:cNvSpPr/>
              <p:nvPr/>
            </p:nvSpPr>
            <p:spPr>
              <a:xfrm>
                <a:off x="5029795" y="3700725"/>
                <a:ext cx="66700" cy="115225"/>
              </a:xfrm>
              <a:custGeom>
                <a:avLst/>
                <a:gdLst/>
                <a:ahLst/>
                <a:cxnLst/>
                <a:rect l="l" t="t" r="r" b="b"/>
                <a:pathLst>
                  <a:path w="2668" h="4609" fill="none" extrusionOk="0">
                    <a:moveTo>
                      <a:pt x="1" y="4609"/>
                    </a:moveTo>
                    <a:lnTo>
                      <a:pt x="2668"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38"/>
              <p:cNvSpPr/>
              <p:nvPr/>
            </p:nvSpPr>
            <p:spPr>
              <a:xfrm>
                <a:off x="5116420" y="3700725"/>
                <a:ext cx="66700" cy="115225"/>
              </a:xfrm>
              <a:custGeom>
                <a:avLst/>
                <a:gdLst/>
                <a:ahLst/>
                <a:cxnLst/>
                <a:rect l="l" t="t" r="r" b="b"/>
                <a:pathLst>
                  <a:path w="2668" h="4609" fill="none" extrusionOk="0">
                    <a:moveTo>
                      <a:pt x="0" y="4609"/>
                    </a:moveTo>
                    <a:lnTo>
                      <a:pt x="2667" y="2299"/>
                    </a:lnTo>
                    <a:lnTo>
                      <a:pt x="0"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02" name="Google Shape;402;p38"/>
          <p:cNvSpPr txBox="1">
            <a:spLocks noGrp="1"/>
          </p:cNvSpPr>
          <p:nvPr>
            <p:ph type="subTitle" idx="1"/>
          </p:nvPr>
        </p:nvSpPr>
        <p:spPr>
          <a:xfrm>
            <a:off x="395536" y="987574"/>
            <a:ext cx="7200800" cy="3312368"/>
          </a:xfrm>
          <a:prstGeom prst="rect">
            <a:avLst/>
          </a:prstGeom>
        </p:spPr>
        <p:txBody>
          <a:bodyPr spcFirstLastPara="1" wrap="square" lIns="91425" tIns="91425" rIns="91425" bIns="91425" anchor="ctr" anchorCtr="0">
            <a:noAutofit/>
          </a:bodyPr>
          <a:lstStyle/>
          <a:p>
            <a:pPr marL="0" lvl="0" indent="0">
              <a:spcAft>
                <a:spcPts val="1600"/>
              </a:spcAft>
            </a:pPr>
            <a:endParaRPr lang="fr-FR" dirty="0" smtClean="0"/>
          </a:p>
          <a:p>
            <a:pPr marL="0" indent="0" algn="l"/>
            <a:r>
              <a:rPr lang="fr-FR" sz="1800" b="1" u="sng" dirty="0" smtClean="0">
                <a:solidFill>
                  <a:schemeClr val="bg1">
                    <a:lumMod val="75000"/>
                  </a:schemeClr>
                </a:solidFill>
              </a:rPr>
              <a:t> </a:t>
            </a:r>
            <a:r>
              <a:rPr lang="fr-FR" sz="1800" dirty="0"/>
              <a:t>Le terme d'</a:t>
            </a:r>
            <a:r>
              <a:rPr lang="fr-FR" sz="1800" b="1" dirty="0"/>
              <a:t>alimentation électrique</a:t>
            </a:r>
            <a:r>
              <a:rPr lang="fr-FR" sz="1800" dirty="0"/>
              <a:t> désigne un ensemble de systèmes capables de fournir de l‘électricité aux industries, appareils</a:t>
            </a:r>
            <a:r>
              <a:rPr lang="fr-FR" sz="1800" dirty="0">
                <a:hlinkClick r:id="rId3" tooltip="Machine électrique"/>
              </a:rPr>
              <a:t> </a:t>
            </a:r>
            <a:r>
              <a:rPr lang="fr-FR" sz="1800" dirty="0"/>
              <a:t>électrique fonctionnant avec cette énergie. Plus spécifiquement, l'alimentation électrique est l'ensemble des équipements électriques qui assure le transfert du courant électrique d'un réseau électrique pour le fournir, sous les paramètres appropriés (puissance, tension) de façon stable et constante à un ou plusieurs consommateurs et ce dans des conditions de sécurité généralement réglementées.</a:t>
            </a:r>
          </a:p>
          <a:p>
            <a:pPr marL="0" indent="0" algn="l"/>
            <a:endParaRPr dirty="0"/>
          </a:p>
        </p:txBody>
      </p:sp>
      <p:sp>
        <p:nvSpPr>
          <p:cNvPr id="2" name="Rectangle 1"/>
          <p:cNvSpPr/>
          <p:nvPr/>
        </p:nvSpPr>
        <p:spPr>
          <a:xfrm>
            <a:off x="2080888" y="443108"/>
            <a:ext cx="4608512" cy="461665"/>
          </a:xfrm>
          <a:prstGeom prst="rect">
            <a:avLst/>
          </a:prstGeom>
        </p:spPr>
        <p:txBody>
          <a:bodyPr wrap="square">
            <a:spAutoFit/>
          </a:bodyPr>
          <a:lstStyle/>
          <a:p>
            <a:r>
              <a:rPr lang="fr-FR" sz="2400" i="1" dirty="0" smtClean="0">
                <a:solidFill>
                  <a:schemeClr val="bg1">
                    <a:lumMod val="75000"/>
                  </a:schemeClr>
                </a:solidFill>
              </a:rPr>
              <a:t> </a:t>
            </a:r>
            <a:r>
              <a:rPr lang="fr-FR" sz="2400" i="1" dirty="0">
                <a:solidFill>
                  <a:schemeClr val="bg1">
                    <a:lumMod val="75000"/>
                  </a:schemeClr>
                </a:solidFill>
              </a:rPr>
              <a:t>Alimentation Symétrique </a:t>
            </a:r>
            <a:r>
              <a:rPr lang="fr-FR" sz="2400" i="1" dirty="0" smtClean="0">
                <a:solidFill>
                  <a:schemeClr val="bg1">
                    <a:lumMod val="75000"/>
                  </a:schemeClr>
                </a:solidFill>
              </a:rPr>
              <a:t>15V: </a:t>
            </a:r>
            <a:endParaRPr lang="fr-FR" sz="2400" dirty="0">
              <a:solidFill>
                <a:schemeClr val="bg1">
                  <a:lumMod val="75000"/>
                </a:schemeClr>
              </a:solidFill>
            </a:endParaRPr>
          </a:p>
        </p:txBody>
      </p:sp>
    </p:spTree>
    <p:extLst>
      <p:ext uri="{BB962C8B-B14F-4D97-AF65-F5344CB8AC3E}">
        <p14:creationId xmlns:p14="http://schemas.microsoft.com/office/powerpoint/2010/main" val="349349027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2" name="Rectangle 1"/>
          <p:cNvSpPr/>
          <p:nvPr/>
        </p:nvSpPr>
        <p:spPr>
          <a:xfrm>
            <a:off x="1165839" y="771550"/>
            <a:ext cx="5832648" cy="1384995"/>
          </a:xfrm>
          <a:prstGeom prst="rect">
            <a:avLst/>
          </a:prstGeom>
        </p:spPr>
        <p:txBody>
          <a:bodyPr wrap="square">
            <a:spAutoFit/>
          </a:bodyPr>
          <a:lstStyle/>
          <a:p>
            <a:r>
              <a:rPr lang="fr-FR" dirty="0"/>
              <a:t>-</a:t>
            </a:r>
            <a:r>
              <a:rPr lang="fr-FR" dirty="0">
                <a:solidFill>
                  <a:schemeClr val="tx1"/>
                </a:solidFill>
              </a:rPr>
              <a:t>pour notre projet on va utiliser une alimentation symétrique qui va nous donne une tension stable de plus ou moins 15V.</a:t>
            </a:r>
          </a:p>
          <a:p>
            <a:r>
              <a:rPr lang="en-US" dirty="0">
                <a:solidFill>
                  <a:schemeClr val="tx1"/>
                </a:solidFill>
              </a:rPr>
              <a:t>L</a:t>
            </a:r>
            <a:r>
              <a:rPr lang="fr-FR" dirty="0">
                <a:solidFill>
                  <a:schemeClr val="tx1"/>
                </a:solidFill>
              </a:rPr>
              <a:t>’alimentation joue le rôle de fournisseur d’énergie pour les autres blocs de système .</a:t>
            </a:r>
          </a:p>
          <a:p>
            <a:r>
              <a:rPr lang="fr-FR" dirty="0">
                <a:solidFill>
                  <a:schemeClr val="tx1"/>
                </a:solidFill>
              </a:rPr>
              <a:t>On illustrent le schéma de montage d’alimentation comme suit:</a:t>
            </a:r>
          </a:p>
          <a:p>
            <a:endParaRPr lang="fr-FR" dirty="0"/>
          </a:p>
        </p:txBody>
      </p:sp>
      <p:grpSp>
        <p:nvGrpSpPr>
          <p:cNvPr id="16" name="Google Shape;321;p35"/>
          <p:cNvGrpSpPr/>
          <p:nvPr/>
        </p:nvGrpSpPr>
        <p:grpSpPr>
          <a:xfrm>
            <a:off x="395536" y="267494"/>
            <a:ext cx="3459539" cy="145246"/>
            <a:chOff x="2877924" y="543151"/>
            <a:chExt cx="3459539" cy="145246"/>
          </a:xfrm>
        </p:grpSpPr>
        <p:sp>
          <p:nvSpPr>
            <p:cNvPr id="17" name="Google Shape;322;p35"/>
            <p:cNvSpPr/>
            <p:nvPr/>
          </p:nvSpPr>
          <p:spPr>
            <a:xfrm>
              <a:off x="5161347" y="543151"/>
              <a:ext cx="621233" cy="145246"/>
            </a:xfrm>
            <a:custGeom>
              <a:avLst/>
              <a:gdLst/>
              <a:ahLst/>
              <a:cxnLst/>
              <a:rect l="l" t="t" r="r" b="b"/>
              <a:pathLst>
                <a:path w="18182" h="4251" fill="none" extrusionOk="0">
                  <a:moveTo>
                    <a:pt x="17776" y="0"/>
                  </a:moveTo>
                  <a:cubicBezTo>
                    <a:pt x="18110" y="0"/>
                    <a:pt x="18181" y="179"/>
                    <a:pt x="17943" y="405"/>
                  </a:cubicBezTo>
                  <a:lnTo>
                    <a:pt x="14181" y="3846"/>
                  </a:lnTo>
                  <a:cubicBezTo>
                    <a:pt x="13883" y="4084"/>
                    <a:pt x="13514" y="4227"/>
                    <a:pt x="13133" y="4251"/>
                  </a:cubicBezTo>
                  <a:lnTo>
                    <a:pt x="405" y="4251"/>
                  </a:lnTo>
                  <a:cubicBezTo>
                    <a:pt x="72" y="4251"/>
                    <a:pt x="0" y="4060"/>
                    <a:pt x="250" y="3846"/>
                  </a:cubicBezTo>
                  <a:lnTo>
                    <a:pt x="4013" y="405"/>
                  </a:lnTo>
                  <a:cubicBezTo>
                    <a:pt x="4310" y="155"/>
                    <a:pt x="4667" y="24"/>
                    <a:pt x="5060" y="0"/>
                  </a:cubicBezTo>
                  <a:close/>
                </a:path>
              </a:pathLst>
            </a:custGeom>
            <a:noFill/>
            <a:ln w="19050" cap="flat" cmpd="sng">
              <a:solidFill>
                <a:srgbClr val="D1208D"/>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323;p35"/>
            <p:cNvSpPr/>
            <p:nvPr/>
          </p:nvSpPr>
          <p:spPr>
            <a:xfrm>
              <a:off x="5716230" y="543151"/>
              <a:ext cx="621233" cy="145246"/>
            </a:xfrm>
            <a:custGeom>
              <a:avLst/>
              <a:gdLst/>
              <a:ahLst/>
              <a:cxnLst/>
              <a:rect l="l" t="t" r="r" b="b"/>
              <a:pathLst>
                <a:path w="18182" h="4251" extrusionOk="0">
                  <a:moveTo>
                    <a:pt x="5049" y="0"/>
                  </a:moveTo>
                  <a:cubicBezTo>
                    <a:pt x="4668" y="24"/>
                    <a:pt x="4310" y="155"/>
                    <a:pt x="4013" y="405"/>
                  </a:cubicBezTo>
                  <a:lnTo>
                    <a:pt x="250" y="3846"/>
                  </a:lnTo>
                  <a:cubicBezTo>
                    <a:pt x="0" y="4060"/>
                    <a:pt x="72" y="4251"/>
                    <a:pt x="405" y="4251"/>
                  </a:cubicBezTo>
                  <a:lnTo>
                    <a:pt x="13133" y="4251"/>
                  </a:lnTo>
                  <a:cubicBezTo>
                    <a:pt x="13514" y="4227"/>
                    <a:pt x="13871" y="4084"/>
                    <a:pt x="14169" y="3846"/>
                  </a:cubicBezTo>
                  <a:lnTo>
                    <a:pt x="17943" y="405"/>
                  </a:lnTo>
                  <a:cubicBezTo>
                    <a:pt x="18181" y="179"/>
                    <a:pt x="18110" y="0"/>
                    <a:pt x="17776" y="0"/>
                  </a:cubicBez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324;p35"/>
            <p:cNvSpPr/>
            <p:nvPr/>
          </p:nvSpPr>
          <p:spPr>
            <a:xfrm>
              <a:off x="3979967" y="543151"/>
              <a:ext cx="1255041" cy="145246"/>
            </a:xfrm>
            <a:custGeom>
              <a:avLst/>
              <a:gdLst/>
              <a:ahLst/>
              <a:cxnLst/>
              <a:rect l="l" t="t" r="r" b="b"/>
              <a:pathLst>
                <a:path w="36732" h="4251" extrusionOk="0">
                  <a:moveTo>
                    <a:pt x="405" y="0"/>
                  </a:moveTo>
                  <a:cubicBezTo>
                    <a:pt x="72" y="0"/>
                    <a:pt x="0" y="179"/>
                    <a:pt x="250" y="405"/>
                  </a:cubicBezTo>
                  <a:lnTo>
                    <a:pt x="4013" y="3846"/>
                  </a:lnTo>
                  <a:cubicBezTo>
                    <a:pt x="4311" y="4084"/>
                    <a:pt x="4680" y="4227"/>
                    <a:pt x="5061" y="4251"/>
                  </a:cubicBezTo>
                  <a:lnTo>
                    <a:pt x="31671" y="4251"/>
                  </a:lnTo>
                  <a:cubicBezTo>
                    <a:pt x="32052" y="4227"/>
                    <a:pt x="32421" y="4084"/>
                    <a:pt x="32719" y="3846"/>
                  </a:cubicBezTo>
                  <a:lnTo>
                    <a:pt x="36481" y="405"/>
                  </a:lnTo>
                  <a:cubicBezTo>
                    <a:pt x="36731" y="179"/>
                    <a:pt x="36660" y="0"/>
                    <a:pt x="36326" y="0"/>
                  </a:cubicBez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325;p35"/>
            <p:cNvSpPr/>
            <p:nvPr/>
          </p:nvSpPr>
          <p:spPr>
            <a:xfrm>
              <a:off x="3432396" y="543151"/>
              <a:ext cx="621233" cy="145246"/>
            </a:xfrm>
            <a:custGeom>
              <a:avLst/>
              <a:gdLst/>
              <a:ahLst/>
              <a:cxnLst/>
              <a:rect l="l" t="t" r="r" b="b"/>
              <a:pathLst>
                <a:path w="18182" h="4251" fill="none" extrusionOk="0">
                  <a:moveTo>
                    <a:pt x="13133" y="0"/>
                  </a:moveTo>
                  <a:cubicBezTo>
                    <a:pt x="13514" y="24"/>
                    <a:pt x="13883" y="155"/>
                    <a:pt x="14169" y="405"/>
                  </a:cubicBezTo>
                  <a:lnTo>
                    <a:pt x="17943" y="3846"/>
                  </a:lnTo>
                  <a:cubicBezTo>
                    <a:pt x="18181" y="4060"/>
                    <a:pt x="18110" y="4251"/>
                    <a:pt x="17777" y="4251"/>
                  </a:cubicBezTo>
                  <a:lnTo>
                    <a:pt x="5061" y="4251"/>
                  </a:lnTo>
                  <a:cubicBezTo>
                    <a:pt x="4668" y="4227"/>
                    <a:pt x="4311" y="4084"/>
                    <a:pt x="4013" y="3846"/>
                  </a:cubicBezTo>
                  <a:lnTo>
                    <a:pt x="251" y="405"/>
                  </a:lnTo>
                  <a:cubicBezTo>
                    <a:pt x="1" y="179"/>
                    <a:pt x="72" y="0"/>
                    <a:pt x="405" y="0"/>
                  </a:cubicBezTo>
                  <a:close/>
                </a:path>
              </a:pathLst>
            </a:custGeom>
            <a:noFill/>
            <a:ln w="19050" cap="flat" cmpd="sng">
              <a:solidFill>
                <a:srgbClr val="D1208D"/>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326;p35"/>
            <p:cNvSpPr/>
            <p:nvPr/>
          </p:nvSpPr>
          <p:spPr>
            <a:xfrm>
              <a:off x="2877924" y="543151"/>
              <a:ext cx="620823" cy="145246"/>
            </a:xfrm>
            <a:custGeom>
              <a:avLst/>
              <a:gdLst/>
              <a:ahLst/>
              <a:cxnLst/>
              <a:rect l="l" t="t" r="r" b="b"/>
              <a:pathLst>
                <a:path w="18170" h="4251" extrusionOk="0">
                  <a:moveTo>
                    <a:pt x="393" y="0"/>
                  </a:moveTo>
                  <a:cubicBezTo>
                    <a:pt x="60" y="0"/>
                    <a:pt x="0" y="179"/>
                    <a:pt x="239" y="405"/>
                  </a:cubicBezTo>
                  <a:lnTo>
                    <a:pt x="4001" y="3846"/>
                  </a:lnTo>
                  <a:cubicBezTo>
                    <a:pt x="4299" y="4084"/>
                    <a:pt x="4668" y="4227"/>
                    <a:pt x="5049" y="4251"/>
                  </a:cubicBezTo>
                  <a:lnTo>
                    <a:pt x="17776" y="4251"/>
                  </a:lnTo>
                  <a:cubicBezTo>
                    <a:pt x="18098" y="4251"/>
                    <a:pt x="18169" y="4060"/>
                    <a:pt x="17931" y="3846"/>
                  </a:cubicBezTo>
                  <a:lnTo>
                    <a:pt x="14169" y="405"/>
                  </a:lnTo>
                  <a:cubicBezTo>
                    <a:pt x="13871" y="155"/>
                    <a:pt x="13502" y="24"/>
                    <a:pt x="13121" y="0"/>
                  </a:cubicBez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 name="Google Shape;321;p35"/>
          <p:cNvGrpSpPr/>
          <p:nvPr/>
        </p:nvGrpSpPr>
        <p:grpSpPr>
          <a:xfrm>
            <a:off x="5580112" y="4515966"/>
            <a:ext cx="3459539" cy="145246"/>
            <a:chOff x="2877924" y="543151"/>
            <a:chExt cx="3459539" cy="145246"/>
          </a:xfrm>
        </p:grpSpPr>
        <p:sp>
          <p:nvSpPr>
            <p:cNvPr id="23" name="Google Shape;322;p35"/>
            <p:cNvSpPr/>
            <p:nvPr/>
          </p:nvSpPr>
          <p:spPr>
            <a:xfrm>
              <a:off x="5161347" y="543151"/>
              <a:ext cx="621233" cy="145246"/>
            </a:xfrm>
            <a:custGeom>
              <a:avLst/>
              <a:gdLst/>
              <a:ahLst/>
              <a:cxnLst/>
              <a:rect l="l" t="t" r="r" b="b"/>
              <a:pathLst>
                <a:path w="18182" h="4251" fill="none" extrusionOk="0">
                  <a:moveTo>
                    <a:pt x="17776" y="0"/>
                  </a:moveTo>
                  <a:cubicBezTo>
                    <a:pt x="18110" y="0"/>
                    <a:pt x="18181" y="179"/>
                    <a:pt x="17943" y="405"/>
                  </a:cubicBezTo>
                  <a:lnTo>
                    <a:pt x="14181" y="3846"/>
                  </a:lnTo>
                  <a:cubicBezTo>
                    <a:pt x="13883" y="4084"/>
                    <a:pt x="13514" y="4227"/>
                    <a:pt x="13133" y="4251"/>
                  </a:cubicBezTo>
                  <a:lnTo>
                    <a:pt x="405" y="4251"/>
                  </a:lnTo>
                  <a:cubicBezTo>
                    <a:pt x="72" y="4251"/>
                    <a:pt x="0" y="4060"/>
                    <a:pt x="250" y="3846"/>
                  </a:cubicBezTo>
                  <a:lnTo>
                    <a:pt x="4013" y="405"/>
                  </a:lnTo>
                  <a:cubicBezTo>
                    <a:pt x="4310" y="155"/>
                    <a:pt x="4667" y="24"/>
                    <a:pt x="5060" y="0"/>
                  </a:cubicBezTo>
                  <a:close/>
                </a:path>
              </a:pathLst>
            </a:custGeom>
            <a:noFill/>
            <a:ln w="19050" cap="flat" cmpd="sng">
              <a:solidFill>
                <a:srgbClr val="D1208D"/>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323;p35"/>
            <p:cNvSpPr/>
            <p:nvPr/>
          </p:nvSpPr>
          <p:spPr>
            <a:xfrm>
              <a:off x="5716230" y="543151"/>
              <a:ext cx="621233" cy="145246"/>
            </a:xfrm>
            <a:custGeom>
              <a:avLst/>
              <a:gdLst/>
              <a:ahLst/>
              <a:cxnLst/>
              <a:rect l="l" t="t" r="r" b="b"/>
              <a:pathLst>
                <a:path w="18182" h="4251" extrusionOk="0">
                  <a:moveTo>
                    <a:pt x="5049" y="0"/>
                  </a:moveTo>
                  <a:cubicBezTo>
                    <a:pt x="4668" y="24"/>
                    <a:pt x="4310" y="155"/>
                    <a:pt x="4013" y="405"/>
                  </a:cubicBezTo>
                  <a:lnTo>
                    <a:pt x="250" y="3846"/>
                  </a:lnTo>
                  <a:cubicBezTo>
                    <a:pt x="0" y="4060"/>
                    <a:pt x="72" y="4251"/>
                    <a:pt x="405" y="4251"/>
                  </a:cubicBezTo>
                  <a:lnTo>
                    <a:pt x="13133" y="4251"/>
                  </a:lnTo>
                  <a:cubicBezTo>
                    <a:pt x="13514" y="4227"/>
                    <a:pt x="13871" y="4084"/>
                    <a:pt x="14169" y="3846"/>
                  </a:cubicBezTo>
                  <a:lnTo>
                    <a:pt x="17943" y="405"/>
                  </a:lnTo>
                  <a:cubicBezTo>
                    <a:pt x="18181" y="179"/>
                    <a:pt x="18110" y="0"/>
                    <a:pt x="17776" y="0"/>
                  </a:cubicBez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324;p35"/>
            <p:cNvSpPr/>
            <p:nvPr/>
          </p:nvSpPr>
          <p:spPr>
            <a:xfrm>
              <a:off x="3979967" y="543151"/>
              <a:ext cx="1255041" cy="145246"/>
            </a:xfrm>
            <a:custGeom>
              <a:avLst/>
              <a:gdLst/>
              <a:ahLst/>
              <a:cxnLst/>
              <a:rect l="l" t="t" r="r" b="b"/>
              <a:pathLst>
                <a:path w="36732" h="4251" extrusionOk="0">
                  <a:moveTo>
                    <a:pt x="405" y="0"/>
                  </a:moveTo>
                  <a:cubicBezTo>
                    <a:pt x="72" y="0"/>
                    <a:pt x="0" y="179"/>
                    <a:pt x="250" y="405"/>
                  </a:cubicBezTo>
                  <a:lnTo>
                    <a:pt x="4013" y="3846"/>
                  </a:lnTo>
                  <a:cubicBezTo>
                    <a:pt x="4311" y="4084"/>
                    <a:pt x="4680" y="4227"/>
                    <a:pt x="5061" y="4251"/>
                  </a:cubicBezTo>
                  <a:lnTo>
                    <a:pt x="31671" y="4251"/>
                  </a:lnTo>
                  <a:cubicBezTo>
                    <a:pt x="32052" y="4227"/>
                    <a:pt x="32421" y="4084"/>
                    <a:pt x="32719" y="3846"/>
                  </a:cubicBezTo>
                  <a:lnTo>
                    <a:pt x="36481" y="405"/>
                  </a:lnTo>
                  <a:cubicBezTo>
                    <a:pt x="36731" y="179"/>
                    <a:pt x="36660" y="0"/>
                    <a:pt x="36326" y="0"/>
                  </a:cubicBez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25;p35"/>
            <p:cNvSpPr/>
            <p:nvPr/>
          </p:nvSpPr>
          <p:spPr>
            <a:xfrm>
              <a:off x="3432396" y="543151"/>
              <a:ext cx="621233" cy="145246"/>
            </a:xfrm>
            <a:custGeom>
              <a:avLst/>
              <a:gdLst/>
              <a:ahLst/>
              <a:cxnLst/>
              <a:rect l="l" t="t" r="r" b="b"/>
              <a:pathLst>
                <a:path w="18182" h="4251" fill="none" extrusionOk="0">
                  <a:moveTo>
                    <a:pt x="13133" y="0"/>
                  </a:moveTo>
                  <a:cubicBezTo>
                    <a:pt x="13514" y="24"/>
                    <a:pt x="13883" y="155"/>
                    <a:pt x="14169" y="405"/>
                  </a:cubicBezTo>
                  <a:lnTo>
                    <a:pt x="17943" y="3846"/>
                  </a:lnTo>
                  <a:cubicBezTo>
                    <a:pt x="18181" y="4060"/>
                    <a:pt x="18110" y="4251"/>
                    <a:pt x="17777" y="4251"/>
                  </a:cubicBezTo>
                  <a:lnTo>
                    <a:pt x="5061" y="4251"/>
                  </a:lnTo>
                  <a:cubicBezTo>
                    <a:pt x="4668" y="4227"/>
                    <a:pt x="4311" y="4084"/>
                    <a:pt x="4013" y="3846"/>
                  </a:cubicBezTo>
                  <a:lnTo>
                    <a:pt x="251" y="405"/>
                  </a:lnTo>
                  <a:cubicBezTo>
                    <a:pt x="1" y="179"/>
                    <a:pt x="72" y="0"/>
                    <a:pt x="405" y="0"/>
                  </a:cubicBezTo>
                  <a:close/>
                </a:path>
              </a:pathLst>
            </a:custGeom>
            <a:noFill/>
            <a:ln w="19050" cap="flat" cmpd="sng">
              <a:solidFill>
                <a:srgbClr val="D1208D"/>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326;p35"/>
            <p:cNvSpPr/>
            <p:nvPr/>
          </p:nvSpPr>
          <p:spPr>
            <a:xfrm>
              <a:off x="2877924" y="543151"/>
              <a:ext cx="620823" cy="145246"/>
            </a:xfrm>
            <a:custGeom>
              <a:avLst/>
              <a:gdLst/>
              <a:ahLst/>
              <a:cxnLst/>
              <a:rect l="l" t="t" r="r" b="b"/>
              <a:pathLst>
                <a:path w="18170" h="4251" extrusionOk="0">
                  <a:moveTo>
                    <a:pt x="393" y="0"/>
                  </a:moveTo>
                  <a:cubicBezTo>
                    <a:pt x="60" y="0"/>
                    <a:pt x="0" y="179"/>
                    <a:pt x="239" y="405"/>
                  </a:cubicBezTo>
                  <a:lnTo>
                    <a:pt x="4001" y="3846"/>
                  </a:lnTo>
                  <a:cubicBezTo>
                    <a:pt x="4299" y="4084"/>
                    <a:pt x="4668" y="4227"/>
                    <a:pt x="5049" y="4251"/>
                  </a:cubicBezTo>
                  <a:lnTo>
                    <a:pt x="17776" y="4251"/>
                  </a:lnTo>
                  <a:cubicBezTo>
                    <a:pt x="18098" y="4251"/>
                    <a:pt x="18169" y="4060"/>
                    <a:pt x="17931" y="3846"/>
                  </a:cubicBezTo>
                  <a:lnTo>
                    <a:pt x="14169" y="405"/>
                  </a:lnTo>
                  <a:cubicBezTo>
                    <a:pt x="13871" y="155"/>
                    <a:pt x="13502" y="24"/>
                    <a:pt x="13121" y="0"/>
                  </a:cubicBez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8" name="Image 27"/>
          <p:cNvPicPr/>
          <p:nvPr/>
        </p:nvPicPr>
        <p:blipFill>
          <a:blip r:embed="rId3"/>
          <a:stretch>
            <a:fillRect/>
          </a:stretch>
        </p:blipFill>
        <p:spPr>
          <a:xfrm>
            <a:off x="547954" y="2033287"/>
            <a:ext cx="7870464" cy="2181858"/>
          </a:xfrm>
          <a:prstGeom prst="rect">
            <a:avLst/>
          </a:prstGeom>
        </p:spPr>
      </p:pic>
    </p:spTree>
    <p:extLst>
      <p:ext uri="{BB962C8B-B14F-4D97-AF65-F5344CB8AC3E}">
        <p14:creationId xmlns:p14="http://schemas.microsoft.com/office/powerpoint/2010/main" val="2078964277"/>
      </p:ext>
    </p:extLst>
  </p:cSld>
  <p:clrMapOvr>
    <a:masterClrMapping/>
  </p:clrMapOvr>
  <p:timing>
    <p:tnLst>
      <p:par>
        <p:cTn id="1" dur="indefinite" restart="never" nodeType="tmRoot"/>
      </p:par>
    </p:tnLst>
  </p:timing>
</p:sld>
</file>

<file path=ppt/theme/theme1.xml><?xml version="1.0" encoding="utf-8"?>
<a:theme xmlns:a="http://schemas.openxmlformats.org/drawingml/2006/main" name="Online Tv Shows Pitch Deck by Slidego">
  <a:themeElements>
    <a:clrScheme name="Simple Light">
      <a:dk1>
        <a:srgbClr val="FFFFFF"/>
      </a:dk1>
      <a:lt1>
        <a:srgbClr val="5ED2F1"/>
      </a:lt1>
      <a:dk2>
        <a:srgbClr val="2B88AA"/>
      </a:dk2>
      <a:lt2>
        <a:srgbClr val="D1208D"/>
      </a:lt2>
      <a:accent1>
        <a:srgbClr val="203B56"/>
      </a:accent1>
      <a:accent2>
        <a:srgbClr val="FFFFFF"/>
      </a:accent2>
      <a:accent3>
        <a:srgbClr val="81F5FF"/>
      </a:accent3>
      <a:accent4>
        <a:srgbClr val="2B88AA"/>
      </a:accent4>
      <a:accent5>
        <a:srgbClr val="D1208D"/>
      </a:accent5>
      <a:accent6>
        <a:srgbClr val="203B56"/>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555</TotalTime>
  <Words>2062</Words>
  <Application>Microsoft Office PowerPoint</Application>
  <PresentationFormat>Affichage à l'écran (16:9)</PresentationFormat>
  <Paragraphs>257</Paragraphs>
  <Slides>75</Slides>
  <Notes>61</Notes>
  <HiddenSlides>0</HiddenSlides>
  <MMClips>0</MMClips>
  <ScaleCrop>false</ScaleCrop>
  <HeadingPairs>
    <vt:vector size="6" baseType="variant">
      <vt:variant>
        <vt:lpstr>Polices utilisées</vt:lpstr>
      </vt:variant>
      <vt:variant>
        <vt:i4>9</vt:i4>
      </vt:variant>
      <vt:variant>
        <vt:lpstr>Thème</vt:lpstr>
      </vt:variant>
      <vt:variant>
        <vt:i4>1</vt:i4>
      </vt:variant>
      <vt:variant>
        <vt:lpstr>Titres des diapositives</vt:lpstr>
      </vt:variant>
      <vt:variant>
        <vt:i4>75</vt:i4>
      </vt:variant>
    </vt:vector>
  </HeadingPairs>
  <TitlesOfParts>
    <vt:vector size="85" baseType="lpstr">
      <vt:lpstr>Arial</vt:lpstr>
      <vt:lpstr>Prompt</vt:lpstr>
      <vt:lpstr>Muli</vt:lpstr>
      <vt:lpstr>Open Sans</vt:lpstr>
      <vt:lpstr>Calibri</vt:lpstr>
      <vt:lpstr>Open Sans Light</vt:lpstr>
      <vt:lpstr>Oswald</vt:lpstr>
      <vt:lpstr>Wingdings</vt:lpstr>
      <vt:lpstr>Roboto</vt:lpstr>
      <vt:lpstr>Online Tv Shows Pitch Deck by Slidego</vt:lpstr>
      <vt:lpstr>Modulation-Démodulation AM</vt:lpstr>
      <vt:lpstr>Présentation PowerPoint</vt:lpstr>
      <vt:lpstr>        LE PLAN</vt:lpstr>
      <vt:lpstr>Introduction</vt:lpstr>
      <vt:lpstr>  Le but de ce projet est de réaliser une maquette des travaux pratiques de modulation et démodulation AM complète. Cette maquette est constituée de 5 blocs : - Bloc 1 : alimentation symétrique 15V, 0, -15V. - Bloc 2 : oscillateur basse fréquence pour simuler le signal modulant. - Bloc 3 : oscillateur haute fréquence pour créer la porteuse. - Bloc 4 : multiplieur pour réaliser la modulation des deux signaux. - Bloc 5 : démodulateurs + filtres</vt:lpstr>
      <vt:lpstr>Présentation PowerPoint</vt:lpstr>
      <vt:lpstr>L’ Alimentation</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Mais la condition qu’on doit satisfait pour garantir un bon fonctionnement de régulateur c’est de choisir le capacité C1 de telle sorte que la valeur de tension filtré soit supérieur ou égale 16.4V C’est à dires 15V + 1.7V puisqu’on veut réaliser un tension stable de 15V.  Et de choisir la valeur de C2 de telle sorte que la valeur de tension filtré aux bornes de C2 soit inferieure ou égale -16.4V.  </vt:lpstr>
      <vt:lpstr>oscillateur basse fréquence  </vt:lpstr>
      <vt:lpstr>Présentation PowerPoint</vt:lpstr>
      <vt:lpstr>Présentation PowerPoint</vt:lpstr>
      <vt:lpstr>Présentation PowerPoint</vt:lpstr>
      <vt:lpstr>Présentation PowerPoint</vt:lpstr>
      <vt:lpstr>Présentation PowerPoint</vt:lpstr>
      <vt:lpstr>Présentation PowerPoint</vt:lpstr>
      <vt:lpstr>La partie pratique :</vt:lpstr>
      <vt:lpstr>Le bloc hiérarchique :</vt:lpstr>
      <vt:lpstr>oscillateur Haute fréquence  </vt:lpstr>
      <vt:lpstr>INTRODUCTION</vt:lpstr>
      <vt:lpstr> Les oscillateurs sont classés en deux grandes familles :  </vt:lpstr>
      <vt:lpstr>Présentation PowerPoint</vt:lpstr>
      <vt:lpstr>Ce montage nous donne le signal suivant:</vt:lpstr>
      <vt:lpstr>On fait un zoom sur notre courbe </vt:lpstr>
      <vt:lpstr>Présentation PowerPoint</vt:lpstr>
      <vt:lpstr>Montage collecteur commun : </vt:lpstr>
      <vt:lpstr>Présentation PowerPoint</vt:lpstr>
      <vt:lpstr>A la sortie du montage collecteur commun on obtient la courbe suivante: </vt:lpstr>
      <vt:lpstr>Interprétations:  </vt:lpstr>
      <vt:lpstr>Interprétations:</vt:lpstr>
      <vt:lpstr>La modulation</vt:lpstr>
      <vt:lpstr>Généralité</vt:lpstr>
      <vt:lpstr>     uS(t)= (US)Max.cos(2.pi.fS.t): est le signal modulant up(t) = (Up)Max.cos(2.pi.fp.t): est La porteuse U0 : tension de décalage (tension continu) um(t) : est Le signal modulé          </vt:lpstr>
      <vt:lpstr>Le principe</vt:lpstr>
      <vt:lpstr>Présentation PowerPoint</vt:lpstr>
      <vt:lpstr>Le montage:</vt:lpstr>
      <vt:lpstr>Présentation PowerPoint</vt:lpstr>
      <vt:lpstr>La qualité de la modulation d'amplitude</vt:lpstr>
      <vt:lpstr>conclusion</vt:lpstr>
      <vt:lpstr>Démodulateur AM </vt:lpstr>
      <vt:lpstr>INTRODUCTION</vt:lpstr>
      <vt:lpstr>Circuit 1:la démodulation synchrone  </vt:lpstr>
      <vt:lpstr>Filtre passe bas </vt:lpstr>
      <vt:lpstr>Présentation PowerPoint</vt:lpstr>
      <vt:lpstr>La partie pratique </vt:lpstr>
      <vt:lpstr>Présentation PowerPoint</vt:lpstr>
      <vt:lpstr>Interprétations :</vt:lpstr>
      <vt:lpstr>-Le bloc hiérarchique :</vt:lpstr>
      <vt:lpstr>Démodulateur AM 1 </vt:lpstr>
      <vt:lpstr>Seconde étape : filtrage  </vt:lpstr>
      <vt:lpstr>La partie pratique :</vt:lpstr>
      <vt:lpstr>On trace la tension : VOUT</vt:lpstr>
      <vt:lpstr>Présentation PowerPoint</vt:lpstr>
      <vt:lpstr>Démodulateur AM 2 (Détecteur de crête avec filtre RC passe bas).</vt:lpstr>
      <vt:lpstr>Filtrage: </vt:lpstr>
      <vt:lpstr>Partie pratique :</vt:lpstr>
      <vt:lpstr>Présentation PowerPoint</vt:lpstr>
      <vt:lpstr>Interprétations  : Première étape : la détection d’enveloppe ; la suppression des alternances négatives   </vt:lpstr>
      <vt:lpstr>Présentation PowerPoint</vt:lpstr>
      <vt:lpstr>Deuxième étape : la suppression de la composante continue </vt:lpstr>
      <vt:lpstr>Conclusion :</vt:lpstr>
      <vt:lpstr>conclusion</vt:lpstr>
      <vt:lpstr>Conclusion :</vt:lpstr>
      <vt:lpstr>Présentation PowerPoint</vt:lpstr>
      <vt:lpstr>Présentation PowerPoint</vt:lpstr>
      <vt:lpstr>Présentation PowerPoint</vt:lpstr>
      <vt:lpstr>Présentation PowerPoint</vt:lpstr>
      <vt:lpstr>Présentation PowerPoint</vt:lpstr>
      <vt:lpstr>Présentation PowerPoint</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Modulation-Démodulation AM</dc:title>
  <dc:creator>pc</dc:creator>
  <cp:lastModifiedBy>pc</cp:lastModifiedBy>
  <cp:revision>49</cp:revision>
  <dcterms:modified xsi:type="dcterms:W3CDTF">2021-03-24T14:30:34Z</dcterms:modified>
</cp:coreProperties>
</file>